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1" d="100"/>
          <a:sy n="91" d="100"/>
        </p:scale>
        <p:origin x="-1350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7100" y="683172"/>
            <a:ext cx="9311187" cy="3394841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Центр игрового развития,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как одна из вариативных форм работы ДОО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6779" y="4985069"/>
            <a:ext cx="3272448" cy="10968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Составители: Звягина А.А.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Крамскова</a:t>
            </a:r>
            <a:r>
              <a:rPr lang="ru-RU" dirty="0" smtClean="0">
                <a:solidFill>
                  <a:schemeClr val="tx1"/>
                </a:solidFill>
              </a:rPr>
              <a:t> Е.А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ГБДОУ детский сад № 11 В.О.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5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8034" y="515155"/>
            <a:ext cx="915687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такое ЦИР?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Игрового Развития – это новая форма помощи семье, в которой ребёнок в присутствии родителей включается в единое образовательное пространство детского сада. </a:t>
            </a: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ЦИР создаётся с целью организации психолого-педагогической деятельности, направленной на всестороннее развитие детей с 1-го до 2-х лет, на основе современных методов организации игровой деятельности, использования в практике воспитания современных игровых технологий и адаптации ребёнка к поступлению в ДОУ.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8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9397" y="334850"/>
            <a:ext cx="905384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и задачи ЦИР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детей раннего возраста на основе использования в практике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воспитания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современных игровых технологий и адаптации ребёнка к поступлению в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ДОУ.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Задачи: </a:t>
            </a:r>
          </a:p>
          <a:p>
            <a:pPr marL="342900" indent="-342900" algn="just">
              <a:buAutoNum type="arabicPeriod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Оказание содействия в социализации детей раннего дошкольного возраста на основе организации игровой деятельности.</a:t>
            </a:r>
          </a:p>
          <a:p>
            <a:pPr marL="342900" indent="-342900" algn="just">
              <a:buAutoNum type="arabicPeriod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плавного перехода от воспитания в условиях семьи к воспитанию детей в ОУ.</a:t>
            </a:r>
          </a:p>
          <a:p>
            <a:pPr marL="342900" indent="-342900" algn="just">
              <a:buAutoNum type="arabicPeriod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родителей способам применения различных видов игровых средств обучения.</a:t>
            </a:r>
          </a:p>
          <a:p>
            <a:pPr marL="342900" indent="-342900" algn="just">
              <a:buAutoNum type="arabicPeriod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родителей по созданию развивающей среды в условиях семейного воспитания.</a:t>
            </a:r>
          </a:p>
          <a:p>
            <a:pPr marL="342900" indent="-342900" algn="just">
              <a:buAutoNum type="arabicPeriod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Ознакомление родителей с современными видами игровых средств обучения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4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122" y="231820"/>
            <a:ext cx="48682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Формы работы: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Очная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игровые сеансы с детьми раннего возраста по различным направлениям деятельности: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Музыка;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Игры;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Рисование, лепка, аппликация;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речи;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Физическая культура.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8" b="6693"/>
          <a:stretch/>
        </p:blipFill>
        <p:spPr>
          <a:xfrm>
            <a:off x="5658708" y="627659"/>
            <a:ext cx="3936110" cy="2388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11901" b="13724"/>
          <a:stretch/>
        </p:blipFill>
        <p:spPr>
          <a:xfrm rot="5400000">
            <a:off x="9269508" y="1368636"/>
            <a:ext cx="2975658" cy="1881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790"/>
          <a:stretch/>
        </p:blipFill>
        <p:spPr>
          <a:xfrm>
            <a:off x="1142764" y="4251590"/>
            <a:ext cx="3406929" cy="23398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5" t="26381" r="27200" b="33368"/>
          <a:stretch/>
        </p:blipFill>
        <p:spPr>
          <a:xfrm rot="5400000">
            <a:off x="7716420" y="3719156"/>
            <a:ext cx="2712155" cy="2675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50592" r="36458" b="7485"/>
          <a:stretch/>
        </p:blipFill>
        <p:spPr>
          <a:xfrm rot="5400000">
            <a:off x="4739807" y="4027978"/>
            <a:ext cx="2972923" cy="1891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140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791" y="309093"/>
            <a:ext cx="57439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Дистанционная.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связи со сложившейся эпидемиологической обстановкой возникла необходимость работы ЦИР в дистанционном формате.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Изначально (в апреле-мае 2020 года) на странице центра игрового развития на сайте ОУ выкладывались необходимые материалы и задания для проведения занятий в домашних условиях.</a:t>
            </a:r>
          </a:p>
          <a:p>
            <a:pPr algn="just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791" y="3708792"/>
            <a:ext cx="699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начале нового учебного года была создана группа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родителей детей, зачисленных в группу ЦИР. В данной группе размещается видеоролик или ссылка на него с подробным описанием необходимых материалов и атрибутов для занятия 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непосредственным показом занятия.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38" y="427218"/>
            <a:ext cx="4508937" cy="259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4520" r="18037"/>
          <a:stretch>
            <a:fillRect/>
          </a:stretch>
        </p:blipFill>
        <p:spPr bwMode="auto">
          <a:xfrm>
            <a:off x="7704082" y="3436642"/>
            <a:ext cx="3867807" cy="30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40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430" y="272173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внимание.</a:t>
            </a:r>
            <a:endParaRPr lang="ru-RU" sz="5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704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297</Words>
  <Application>Microsoft Office PowerPoint</Application>
  <PresentationFormat>Произвольный</PresentationFormat>
  <Paragraphs>34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Грань</vt:lpstr>
      <vt:lpstr>Центр игрового развития, как одна из вариативных форм работы ДОО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Сайты ОУ  как средство привлечения контингента родителей</dc:title>
  <dc:creator>PC</dc:creator>
  <cp:lastModifiedBy>Пользователь Windows</cp:lastModifiedBy>
  <cp:revision>11</cp:revision>
  <dcterms:created xsi:type="dcterms:W3CDTF">2020-12-08T11:23:35Z</dcterms:created>
  <dcterms:modified xsi:type="dcterms:W3CDTF">2022-03-30T12:55:14Z</dcterms:modified>
</cp:coreProperties>
</file>