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FD8AAB-20AD-4C5E-B4C4-78589E58D2CE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C29065-1C08-4A2C-B1F8-433132A52B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04039.mp3" TargetMode="External"/><Relationship Id="rId1" Type="http://schemas.openxmlformats.org/officeDocument/2006/relationships/vide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&#1042;&#1080;&#1076;&#1077;&#1086;%20&#1076;&#1083;&#1103;%20&#1084;&#1086;&#1085;&#1090;&#1072;&#1078;&#1072;,%20&#1095;&#1090;&#1086;%20&#1074;%20&#1089;&#1091;&#1085;&#1076;&#1091;&#1082;&#1077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04039.mp3" TargetMode="External"/><Relationship Id="rId1" Type="http://schemas.openxmlformats.org/officeDocument/2006/relationships/vide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videoplayback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04039.mp3" TargetMode="External"/><Relationship Id="rId1" Type="http://schemas.openxmlformats.org/officeDocument/2006/relationships/vide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&#1042;&#1080;&#1076;&#1077;&#1086;%20&#1076;&#1083;&#1103;%20&#1084;&#1086;&#1085;&#1090;&#1072;&#1078;&#1072;,%20&#1095;&#1090;&#1086;%20&#1074;%20&#1089;&#1091;&#1085;&#1076;&#1091;&#1082;&#1077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04039.mp3" TargetMode="External"/><Relationship Id="rId1" Type="http://schemas.openxmlformats.org/officeDocument/2006/relationships/vide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&#1042;&#1080;&#1076;&#1077;&#1086;%20&#1076;&#1083;&#1103;%20&#1084;&#1086;&#1085;&#1090;&#1072;&#1078;&#1072;,%20&#1095;&#1090;&#1086;%20&#1074;%20&#1089;&#1091;&#1085;&#1076;&#1091;&#1082;&#1077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04039.mp3" TargetMode="External"/><Relationship Id="rId1" Type="http://schemas.openxmlformats.org/officeDocument/2006/relationships/vide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&#1042;&#1080;&#1076;&#1077;&#1086;%20&#1076;&#1083;&#1103;%20&#1084;&#1086;&#1085;&#1090;&#1072;&#1078;&#1072;,%20&#1095;&#1090;&#1086;%20&#1074;%20&#1089;&#1091;&#1085;&#1076;&#1091;&#1082;&#1077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0;&#1083;&#1077;&#1085;&#1082;&#1072;\Desktop\&#1085;&#1077;%20&#1076;&#1077;&#1088;&#1078;&#1072;&#1090;&#1100;%20&#1092;&#1072;&#1081;&#1083;&#1099;%20&#1085;&#1072;%20&#1088;&#1072;&#1073;&#1086;&#1095;&#1077;&#1084;%20&#1089;&#1090;&#1086;&#1083;&#1077;%20&#1101;&#1090;&#1086;%20&#1086;&#1095;&#1077;&#1085;&#1100;%20&#1087;&#1083;&#1086;&#1093;&#1086;\&#1053;&#1086;&#1074;&#1072;&#1103;%20&#1087;&#1072;&#1087;&#1082;&#1072;%20(3)\&#1060;&#1051;&#1045;&#1064;&#1050;&#1040;\&#1050;&#1054;&#1052;&#1055;&#1045;&#1053;&#1057;&#1048;&#1056;&#1059;&#1070;&#1065;&#1040;&#1071;%20&#1043;&#1056;&#1059;&#1055;&#1055;&#1040;\&#1054;&#1058;&#1050;&#1056;&#1067;&#1058;&#1054;&#1045;%20&#1047;&#1040;&#1053;&#1071;&#1058;&#1048;&#1045;\&#1053;&#1086;&#1074;&#1099;&#1081;%20&#1087;&#1088;&#1086;&#1077;&#1082;&#109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048" y="4437112"/>
            <a:ext cx="8568952" cy="1552136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1            2         3          4</a:t>
            </a:r>
            <a:r>
              <a:rPr lang="ru-RU" sz="6600" dirty="0" smtClean="0">
                <a:solidFill>
                  <a:schemeClr val="bg1"/>
                </a:solidFill>
              </a:rPr>
              <a:t>                    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7896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2917170" cy="2252667"/>
          </a:xfrm>
          <a:prstGeom prst="rect">
            <a:avLst/>
          </a:prstGeom>
          <a:noFill/>
        </p:spPr>
      </p:pic>
      <p:pic>
        <p:nvPicPr>
          <p:cNvPr id="8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917170" cy="2252667"/>
          </a:xfrm>
          <a:prstGeom prst="rect">
            <a:avLst/>
          </a:prstGeom>
          <a:noFill/>
        </p:spPr>
      </p:pic>
      <p:pic>
        <p:nvPicPr>
          <p:cNvPr id="9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2917170" cy="2252667"/>
          </a:xfrm>
          <a:prstGeom prst="rect">
            <a:avLst/>
          </a:prstGeom>
          <a:noFill/>
        </p:spPr>
      </p:pic>
      <p:pic>
        <p:nvPicPr>
          <p:cNvPr id="10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12776"/>
            <a:ext cx="2917170" cy="225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509120"/>
            <a:ext cx="8568952" cy="1552136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8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544616" cy="428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идео для монтажа, что в сундук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0403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279904" y="599390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5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⬇ Скачать картинки Три розы, стоковые фото Три розы в хорошем качестве | 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800200" cy="2736304"/>
          </a:xfrm>
          <a:prstGeom prst="rect">
            <a:avLst/>
          </a:prstGeom>
          <a:noFill/>
        </p:spPr>
      </p:pic>
      <p:pic>
        <p:nvPicPr>
          <p:cNvPr id="6148" name="Picture 4" descr="⬇ Скачать картинки Две белые розы, стоковые фото Две белые розы в хорошем  качестве |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1872208" cy="2808312"/>
          </a:xfrm>
          <a:prstGeom prst="rect">
            <a:avLst/>
          </a:prstGeom>
          <a:noFill/>
        </p:spPr>
      </p:pic>
      <p:pic>
        <p:nvPicPr>
          <p:cNvPr id="6150" name="Picture 6" descr="⬇ Скачать картинки Плюс знак, стоковые фото Плюс знак в хорошем качестве |  Depositpho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1224136" cy="864095"/>
          </a:xfrm>
          <a:prstGeom prst="rect">
            <a:avLst/>
          </a:prstGeom>
          <a:noFill/>
        </p:spPr>
      </p:pic>
      <p:pic>
        <p:nvPicPr>
          <p:cNvPr id="6152" name="Picture 8" descr="Знак равно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692696"/>
            <a:ext cx="1944216" cy="1944217"/>
          </a:xfrm>
          <a:prstGeom prst="rect">
            <a:avLst/>
          </a:prstGeom>
          <a:noFill/>
        </p:spPr>
      </p:pic>
      <p:pic>
        <p:nvPicPr>
          <p:cNvPr id="8" name="Picture 4" descr="Большая красная пятёрка для распечатки. Цифры для распечаток. Цветной  рисунок. Распечатать цифру. Five red. Красная цифра пять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76672"/>
            <a:ext cx="1890210" cy="2520280"/>
          </a:xfrm>
          <a:prstGeom prst="rect">
            <a:avLst/>
          </a:prstGeom>
          <a:noFill/>
        </p:spPr>
      </p:pic>
      <p:pic>
        <p:nvPicPr>
          <p:cNvPr id="6154" name="Picture 10" descr="Фото Ромашки в букете перевязанные голубой ленто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3573016"/>
            <a:ext cx="1656183" cy="2880320"/>
          </a:xfrm>
          <a:prstGeom prst="rect">
            <a:avLst/>
          </a:prstGeom>
          <a:noFill/>
        </p:spPr>
      </p:pic>
      <p:pic>
        <p:nvPicPr>
          <p:cNvPr id="6158" name="Picture 14" descr="Рисунки ромашки карандашом для срисовки (30 фото) 🔥 Прикольные картинки и  юм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3573016"/>
            <a:ext cx="1440160" cy="2880320"/>
          </a:xfrm>
          <a:prstGeom prst="rect">
            <a:avLst/>
          </a:prstGeom>
          <a:noFill/>
        </p:spPr>
      </p:pic>
      <p:pic>
        <p:nvPicPr>
          <p:cNvPr id="6160" name="Picture 16" descr="Рисунки ромашки карандашом для срисовки (30 фото) 🔥 Прикольные картинки и  юмо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573016"/>
            <a:ext cx="1584176" cy="2880320"/>
          </a:xfrm>
          <a:prstGeom prst="rect">
            <a:avLst/>
          </a:prstGeom>
          <a:noFill/>
        </p:spPr>
      </p:pic>
      <p:pic>
        <p:nvPicPr>
          <p:cNvPr id="13" name="Picture 8" descr="Знак равно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933056"/>
            <a:ext cx="1584176" cy="1944217"/>
          </a:xfrm>
          <a:prstGeom prst="rect">
            <a:avLst/>
          </a:prstGeom>
          <a:noFill/>
        </p:spPr>
      </p:pic>
      <p:pic>
        <p:nvPicPr>
          <p:cNvPr id="6162" name="Picture 18" descr="Минус 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4221088"/>
            <a:ext cx="1348408" cy="1348409"/>
          </a:xfrm>
          <a:prstGeom prst="rect">
            <a:avLst/>
          </a:prstGeom>
          <a:noFill/>
        </p:spPr>
      </p:pic>
      <p:pic>
        <p:nvPicPr>
          <p:cNvPr id="6164" name="Picture 20" descr="Восьмерка красного цвета. Картинка цифры восемь красная. Цифры на раскраске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717032"/>
            <a:ext cx="1915808" cy="255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851648" cy="1828800"/>
          </a:xfrm>
        </p:spPr>
        <p:txBody>
          <a:bodyPr>
            <a:noAutofit/>
          </a:bodyPr>
          <a:lstStyle/>
          <a:p>
            <a:pPr algn="ctr"/>
            <a:endParaRPr lang="ru-RU" sz="30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и цифра 4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1872208" cy="2496278"/>
          </a:xfrm>
          <a:prstGeom prst="rect">
            <a:avLst/>
          </a:prstGeom>
          <a:noFill/>
        </p:spPr>
      </p:pic>
      <p:pic>
        <p:nvPicPr>
          <p:cNvPr id="5124" name="Picture 4" descr="Большая красная пятёрка для распечатки. Цифры для распечаток. Цветной  рисунок. Распечатать цифру. Five red. Красная цифра пять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72816"/>
            <a:ext cx="1890210" cy="2520280"/>
          </a:xfrm>
          <a:prstGeom prst="rect">
            <a:avLst/>
          </a:prstGeom>
          <a:noFill/>
        </p:spPr>
      </p:pic>
      <p:pic>
        <p:nvPicPr>
          <p:cNvPr id="5126" name="Picture 6" descr="Большая красная шестёрка для распечатки. Цифры для распечаток. Цветной  рисунок. Распечатать цифру. Six red. Красная цифра шесть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1890210" cy="2520280"/>
          </a:xfrm>
          <a:prstGeom prst="rect">
            <a:avLst/>
          </a:prstGeom>
          <a:noFill/>
        </p:spPr>
      </p:pic>
      <p:pic>
        <p:nvPicPr>
          <p:cNvPr id="5128" name="Picture 8" descr="Большая красная семёрка для распечатки. Цифры для распечаток. Цветной  рисунок. Распечатать цифру. Seven red. Красная цифра семь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189021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851648" cy="1828800"/>
          </a:xfrm>
        </p:spPr>
        <p:txBody>
          <a:bodyPr>
            <a:noAutofit/>
          </a:bodyPr>
          <a:lstStyle/>
          <a:p>
            <a:pPr algn="ctr"/>
            <a:endParaRPr lang="ru-RU" sz="30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0403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44522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9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851648" cy="1828800"/>
          </a:xfrm>
        </p:spPr>
        <p:txBody>
          <a:bodyPr>
            <a:noAutofit/>
          </a:bodyPr>
          <a:lstStyle/>
          <a:p>
            <a:pPr algn="ctr"/>
            <a:endParaRPr lang="ru-RU" sz="30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Раскраски для девочек принцессы Диснея 2016 | Раскраски, Принцессы,  Принцессы дисн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5527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851648" cy="1828800"/>
          </a:xfrm>
        </p:spPr>
        <p:txBody>
          <a:bodyPr>
            <a:noAutofit/>
          </a:bodyPr>
          <a:lstStyle/>
          <a:p>
            <a:pPr algn="ctr"/>
            <a:endParaRPr lang="ru-RU" sz="30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4" descr="Золушка (Дисней)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9834"/>
            <a:ext cx="4560441" cy="67581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идео для монтажа, что в сундук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0403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661248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5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Мебель для спальни картинки для детей - Мебельный Жур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048" y="4437112"/>
            <a:ext cx="8568952" cy="1552136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1                2            3          </a:t>
            </a:r>
            <a:r>
              <a:rPr lang="ru-RU" sz="6600" dirty="0" smtClean="0">
                <a:solidFill>
                  <a:schemeClr val="bg1"/>
                </a:solidFill>
              </a:rPr>
              <a:t>                   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7896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60848"/>
            <a:ext cx="2917170" cy="2252667"/>
          </a:xfrm>
          <a:prstGeom prst="rect">
            <a:avLst/>
          </a:prstGeom>
          <a:noFill/>
        </p:spPr>
      </p:pic>
      <p:pic>
        <p:nvPicPr>
          <p:cNvPr id="8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917170" cy="2252667"/>
          </a:xfrm>
          <a:prstGeom prst="rect">
            <a:avLst/>
          </a:prstGeom>
          <a:noFill/>
        </p:spPr>
      </p:pic>
      <p:pic>
        <p:nvPicPr>
          <p:cNvPr id="9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2917170" cy="225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идео для монтажа, что в сундук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0403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661248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5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Игрушки детей на составе полок Иллюстрация вектора - иллюстрации  насчитывающей : 75646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048" y="4437112"/>
            <a:ext cx="8568952" cy="1552136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   1                     2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8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60022"/>
            <a:ext cx="3493234" cy="2697509"/>
          </a:xfrm>
          <a:prstGeom prst="rect">
            <a:avLst/>
          </a:prstGeom>
          <a:noFill/>
        </p:spPr>
      </p:pic>
      <p:pic>
        <p:nvPicPr>
          <p:cNvPr id="9" name="Picture 8" descr="Сундук сокровищ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834" y="1916832"/>
            <a:ext cx="3383416" cy="261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Видео для монтажа, что в сундук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0403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99390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5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6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Новый проек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11</Words>
  <Application>Microsoft Office PowerPoint</Application>
  <PresentationFormat>Экран (4:3)</PresentationFormat>
  <Paragraphs>4</Paragraphs>
  <Slides>16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Аленка</dc:creator>
  <cp:lastModifiedBy>Аленка</cp:lastModifiedBy>
  <cp:revision>19</cp:revision>
  <dcterms:created xsi:type="dcterms:W3CDTF">2021-04-19T13:17:16Z</dcterms:created>
  <dcterms:modified xsi:type="dcterms:W3CDTF">2021-10-27T17:52:58Z</dcterms:modified>
</cp:coreProperties>
</file>