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44624"/>
            <a:ext cx="66028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учреждение детский сад №93 компенсирующего вида Фрунзенского района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Санкт-Петербурга.</a:t>
            </a:r>
            <a:endParaRPr lang="ru-RU" dirty="0"/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Конспект непосредственной образовательной деятельности по познавательному развитию «формирование представления о себе, объектов и свойствах окружающего мира», в старшей группе для детей с ОВЗ (ЗПР)</a:t>
            </a:r>
          </a:p>
          <a:p>
            <a:endParaRPr lang="ru-RU" dirty="0"/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«Откуда хлеб пришел?»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использованием игровых,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технологий, информационно-коммуникативных технологий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/>
              <a:t>                                                 </a:t>
            </a:r>
            <a:r>
              <a:rPr lang="ru-RU" dirty="0" smtClean="0"/>
              <a:t>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Авторы:                  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 высшей категории Сазонова И.Н.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Учитель – дефектолог  I категории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Камчаткина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М.В.</a:t>
            </a:r>
          </a:p>
        </p:txBody>
      </p:sp>
    </p:spTree>
    <p:extLst>
      <p:ext uri="{BB962C8B-B14F-4D97-AF65-F5344CB8AC3E}">
        <p14:creationId xmlns:p14="http://schemas.microsoft.com/office/powerpoint/2010/main" val="299808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08" y="2564904"/>
            <a:ext cx="3340436" cy="3519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5576" y="692696"/>
            <a:ext cx="4915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Ребята, вот какими румяными стали наши пирожки.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8421"/>
            <a:ext cx="3195212" cy="4431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797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2659559"/>
            <a:ext cx="5501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5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06489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 основе расширения знаний об окружающем мире воспитывать у детей уважение к людям труда (хлеборобам, пекарям).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  Задачи: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закреплять знания детей о хлебе как одном из величайших богатств на земле;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-рассказать детям, как на наших столах появляется хлеб, какой длинный путь он проходит;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-закрепить названия профессий людей, растящих хлеб,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Коррекционно - развивающие: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-развивать умение мыслить и рассуждать;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-развивать слуховое внимание;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-развивать связную речь, умение развернуто отвечать на поставленный вопрос;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-развивать умение действовать в соответствии со словесной инструкцией педагога;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-развитие общей моторики и координации речи с движением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-воспитывать бережное отношение к хлебу, уважение к чужому труду;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-воспитывать умение слушать.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Тип занятия: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знакомство с новым материалом.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Форма занятия: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групповая.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Продолжительность: 25 минут.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Участники: учитель – дефектолог, воспитатель, дети.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Возраст обучающихся: 5-6 лет.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Виды детской деятельности: игровая, коммуникативная, познавательно-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исследовательская.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Прием: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• беседа, пояснения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• демонстрация наглядных пособий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• дидактической игры и упражнений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Демонстрационный материал: презентация «Как вырастить хлеб», «чудесный мешочек» с игрушечными хлебобулочными изделиями, серия сюжетных картинок, готовые пирожки из соленого теста.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Раздаточный материал: фартуки, колпаки, соленое тесто, стеки, салфетки,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Предварительная работа: беседы «Из чего делают хлеб?», «Как мы можем беречь  хлеб?», «Как выращивали хлеб наши предки»; дидактические игры «Угадай и назови» , заучивание пословиц и поговорок о хлебе. Чтение худ. литературы  народных  сказок «Теплый хлеб», «Легкий хлеб», «Колосок».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0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03072" y="620688"/>
            <a:ext cx="2937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Ход образовательной деятельности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2717" y="991623"/>
            <a:ext cx="2018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«Минутка дружбы»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34955"/>
            <a:ext cx="4464496" cy="4273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1634955"/>
            <a:ext cx="3023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Подружи со мной немножко.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ребята дружные,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Дружные, послушные.</a:t>
            </a:r>
          </a:p>
        </p:txBody>
      </p:sp>
    </p:spTree>
    <p:extLst>
      <p:ext uri="{BB962C8B-B14F-4D97-AF65-F5344CB8AC3E}">
        <p14:creationId xmlns:p14="http://schemas.microsoft.com/office/powerpoint/2010/main" val="281322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1980" y="692696"/>
            <a:ext cx="3420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ситуации занимательности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587500"/>
            <a:ext cx="5689600" cy="368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086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7444" y="620688"/>
            <a:ext cx="3366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Беседа «Как хлеб на стол пришел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?»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применение ИКТ технологий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1"/>
            <a:ext cx="2847319" cy="3924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03462"/>
            <a:ext cx="3168352" cy="5257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346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6346" y="620688"/>
            <a:ext cx="4071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Дидактическая игра «Волшебный мешочек»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8" y="1340768"/>
            <a:ext cx="3630243" cy="3813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14256"/>
            <a:ext cx="2880320" cy="384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466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6926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Пальчиковая гимнастика «Какие изделия из муки»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80680"/>
            <a:ext cx="4267200" cy="490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30570" y="1785120"/>
            <a:ext cx="35283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булочной у нас баранки,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Булки, бублики, буханки.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Пирожки, батоны, плюшки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плетенки и ватрушки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Курабье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бисквит, печенье,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Бутерброды, чай с вареньем.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Много пряников, конфет.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Пастила еще,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щербет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пирог с начинкой сладкой,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полено и помадка….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Называйте, не стесняйтесь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Выбирайте, угощайтесь!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58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0964" y="620688"/>
            <a:ext cx="34092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Практическая  коллективная работа.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45826"/>
            <a:ext cx="3303029" cy="2215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7543"/>
            <a:ext cx="1783812" cy="262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7543"/>
            <a:ext cx="37444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61493"/>
            <a:ext cx="3456384" cy="2399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380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5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692696"/>
            <a:ext cx="3500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Игра «Разложи картинки по порядку»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457779" cy="2587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03" y="3391749"/>
            <a:ext cx="3960440" cy="2652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4587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503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2002-01-02T03:34:18Z</dcterms:created>
  <dcterms:modified xsi:type="dcterms:W3CDTF">2002-01-02T06:23:40Z</dcterms:modified>
</cp:coreProperties>
</file>