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2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0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6DEF-F2A8-46F3-B6B8-318A875B7304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2162-AA17-45BA-BDB2-420E828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4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5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6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5" y="2204864"/>
            <a:ext cx="9889099" cy="1143000"/>
          </a:xfrm>
        </p:spPr>
        <p:txBody>
          <a:bodyPr/>
          <a:lstStyle>
            <a:lvl1pPr>
              <a:defRPr sz="3600"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57BE-73C4-4357-8EDF-97C294C4E85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B9C1-0573-41B7-9D4F-405D65D236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463819" y="4869160"/>
            <a:ext cx="56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hlinkClick r:id="rId2" action="ppaction://hlinksldjump"/>
              </a:rPr>
              <a:t>Вернуться к списку тем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3463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1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4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3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5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9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870F-6102-44BF-9E05-12119760A8A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0639D-EDC3-4FE8-9BD8-073096692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8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5" Type="http://schemas.openxmlformats.org/officeDocument/2006/relationships/slide" Target="slide32.xml"/><Relationship Id="rId10" Type="http://schemas.openxmlformats.org/officeDocument/2006/relationships/slide" Target="slide21.xml"/><Relationship Id="rId4" Type="http://schemas.openxmlformats.org/officeDocument/2006/relationships/slide" Target="slide8.xml"/><Relationship Id="rId9" Type="http://schemas.openxmlformats.org/officeDocument/2006/relationships/slide" Target="slide19.xml"/><Relationship Id="rId14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3" y="382137"/>
            <a:ext cx="756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4»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64" y="2142699"/>
            <a:ext cx="82023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«Интерактивно-познавательная игра для детей дошкольного возраста «Своя игра»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1892" y="5749920"/>
            <a:ext cx="6660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Шлеина Мария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Маликова Екатерина Анатольевна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964" y="166088"/>
            <a:ext cx="7272808" cy="12945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гимн России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Чайковский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090" y="2339439"/>
            <a:ext cx="1490749" cy="149317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/>
          <p:cNvSpPr txBox="1"/>
          <p:nvPr/>
        </p:nvSpPr>
        <p:spPr>
          <a:xfrm>
            <a:off x="629393" y="1970107"/>
            <a:ext cx="1781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1.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2824" y="2141401"/>
            <a:ext cx="819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2.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7" name="ДЕТСКИЙ МЮЗИКЛ _НА БИС_ - РИТМИКА- МАРШ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80651" y="2339439"/>
            <a:ext cx="1667493" cy="166749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TextBox 7"/>
          <p:cNvSpPr txBox="1"/>
          <p:nvPr/>
        </p:nvSpPr>
        <p:spPr>
          <a:xfrm>
            <a:off x="4322618" y="4180114"/>
            <a:ext cx="1104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3.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9" name="Президентский оркестр - Гимн РФ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27023" y="4641779"/>
            <a:ext cx="1682138" cy="168213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9871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5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504" y="215956"/>
            <a:ext cx="803717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России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Президентский оркестр - Гимн Р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4024" y="1883339"/>
            <a:ext cx="1682138" cy="168213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5019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701" y="1801930"/>
            <a:ext cx="1107948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главой нашего государства?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620" y="264903"/>
            <a:ext cx="7416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РФ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vishenka24.1c-umi.ru/images/cms/data/prezident_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95" y="1608455"/>
            <a:ext cx="3876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uobr.ru/media/program_dod_images/595124d542da42a2a334deaf2d72b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85" y="285008"/>
            <a:ext cx="8147613" cy="44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59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пословицу: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«Рыбам – море, птицам – воздух, а человеку - …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805" y="1326693"/>
            <a:ext cx="7416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Рыбам – море, птицам – воздух, а человеку -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Отчизна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1257" y="534390"/>
            <a:ext cx="113646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пословицу:</a:t>
            </a: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дружба велика, …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62" y="750627"/>
            <a:ext cx="9076634" cy="230723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«Если дружба велика,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Родина крепка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155" y="1484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 пословицу: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«…, умей за неё постоять»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4" y="450375"/>
            <a:ext cx="51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2848" y="1146915"/>
            <a:ext cx="107771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400" u="sng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Обобщить и систематизировать знания 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Повторить знакомые и познакомить с новыми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пословицами.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словарный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знания о традиционной (герб, флаг, гимн) и нетрадиционной символике (берёза, ромашка, балалайка, медведь, матрёшка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Стимулировать творческую активность детей в игре, формировать умение взаимодействовать друг с другом.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отгадывать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внимания, памяти и мышления.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чувство любви к своей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 в детях чувство товарищества, умение сопереживать и поддерживать друг друга.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26" y="686586"/>
            <a:ext cx="7980707" cy="252063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мать,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за неё постоять»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460" y="1700960"/>
            <a:ext cx="9963397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пословицу: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без Родины…»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692696"/>
            <a:ext cx="10112991" cy="310138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без Родины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птица без крыльев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78379" y="1232907"/>
            <a:ext cx="883524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пословицу:</a:t>
            </a:r>
          </a:p>
          <a:p>
            <a:pPr algn="ctr"/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гостях хорошо, …»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561" y="946803"/>
            <a:ext cx="9094311" cy="168721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гостях хорошо,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дома лучше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3" name="AutoShape 2" descr="https://theslide.ru/img/tmb/6/585458/f62fc8ce613e1bb8167d2d57790d2a4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65766" y="6198919"/>
            <a:ext cx="510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  <a:hlinkClick r:id="rId3" action="ppaction://hlinksldjump"/>
              </a:rPr>
              <a:t>Вернуться к списку тем</a:t>
            </a:r>
            <a:endParaRPr lang="ru-RU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14" y="1683286"/>
            <a:ext cx="11162805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красавица стоит на поляне в зелёной кофточке, в белом сарафане.</a:t>
            </a:r>
          </a:p>
        </p:txBody>
      </p:sp>
    </p:spTree>
    <p:extLst>
      <p:ext uri="{BB962C8B-B14F-4D97-AF65-F5344CB8AC3E}">
        <p14:creationId xmlns:p14="http://schemas.microsoft.com/office/powerpoint/2010/main" val="18922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348" y="325317"/>
            <a:ext cx="7416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b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w7.pngwing.com/pngs/15/1000/png-transparent-birch-tree-tree-leaf-branch-plant-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58" y="1216307"/>
            <a:ext cx="4346368" cy="377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340" y="1647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её скромна, и лечебная она, белый лепесток, жёлтенький глазок!</a:t>
            </a:r>
          </a:p>
        </p:txBody>
      </p:sp>
    </p:spTree>
    <p:extLst>
      <p:ext uri="{BB962C8B-B14F-4D97-AF65-F5344CB8AC3E}">
        <p14:creationId xmlns:p14="http://schemas.microsoft.com/office/powerpoint/2010/main" val="2117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045" y="332656"/>
            <a:ext cx="741682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pro-dachnikov.com/uploads/posts/2021-11/1637849473_17-pro-dachnikov-com-p-romashka-foto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74" y="1231392"/>
            <a:ext cx="4281366" cy="35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3870"/>
              </p:ext>
            </p:extLst>
          </p:nvPr>
        </p:nvGraphicFramePr>
        <p:xfrm>
          <a:off x="424640" y="1487605"/>
          <a:ext cx="11181806" cy="5131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2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1372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Символы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2" action="ppaction://hlinksldjump"/>
                        </a:rPr>
                        <a:t>1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3" action="ppaction://hlinksldjump"/>
                        </a:rPr>
                        <a:t>2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4" action="ppaction://hlinksldjump"/>
                        </a:rPr>
                        <a:t>3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5" action="ppaction://hlinksldjump"/>
                        </a:rPr>
                        <a:t>4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6" action="ppaction://hlinksldjump"/>
                        </a:rPr>
                        <a:t>5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91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Пословицы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7" action="ppaction://hlinksldjump"/>
                        </a:rPr>
                        <a:t>1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8" action="ppaction://hlinksldjump"/>
                        </a:rPr>
                        <a:t>2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9" action="ppaction://hlinksldjump"/>
                        </a:rPr>
                        <a:t>3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10" action="ppaction://hlinksldjump"/>
                        </a:rPr>
                        <a:t>4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11" action="ppaction://hlinksldjump"/>
                        </a:rPr>
                        <a:t>5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91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Угадай-ка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12" action="ppaction://hlinksldjump"/>
                        </a:rPr>
                        <a:t>1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13" action="ppaction://hlinksldjump"/>
                        </a:rPr>
                        <a:t>2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14" action="ppaction://hlinksldjump"/>
                        </a:rPr>
                        <a:t>3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15" action="ppaction://hlinksldjump"/>
                        </a:rPr>
                        <a:t>4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Comic Sans MS" pitchFamily="66" charset="0"/>
                          <a:hlinkClick r:id="rId16" action="ppaction://hlinksldjump"/>
                        </a:rPr>
                        <a:t>5</a:t>
                      </a:r>
                      <a:endParaRPr lang="ru-RU" sz="4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56096" y="150125"/>
            <a:ext cx="7792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Своя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игра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218" y="18732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на вид одна, большая, но в ней сестра сидит вторая,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третью - во второй найдёшь.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дружкой разбирая,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маленькой дойдёшь.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всех - малютка, крошка.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все они … </a:t>
            </a:r>
          </a:p>
        </p:txBody>
      </p:sp>
    </p:spTree>
    <p:extLst>
      <p:ext uri="{BB962C8B-B14F-4D97-AF65-F5344CB8AC3E}">
        <p14:creationId xmlns:p14="http://schemas.microsoft.com/office/powerpoint/2010/main" val="9193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985" y="111561"/>
            <a:ext cx="741682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e7.pngegg.com/pngimages/207/917/png-clipart-matryoshka-doll-matryoshka-d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27" y="1033154"/>
            <a:ext cx="4096792" cy="36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364188"/>
            <a:ext cx="9393381" cy="53003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чаще он лесной живет,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Сладкоежкою слывет.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ест малину, мёд,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Лапу зиму всю сосёт.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громко зареветь,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его….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92696"/>
            <a:ext cx="7416824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/>
            </a:r>
            <a:br>
              <a:rPr lang="ru-RU" sz="4800" b="1" dirty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img2.freepng.ru/20181119/cct/kisspng-polar-bear-wolf-portable-network-graphics-reindeer-5bf2bb7ddf60a0.498062021542634365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67" y="1674228"/>
            <a:ext cx="4582680" cy="30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4468" y="807522"/>
            <a:ext cx="536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7727" cy="477689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звенит она, звенит,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игрою веселит,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всего – то три струны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для музыки нужны.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такая? Отгадай-ка!</a:t>
            </a:r>
            <a:b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1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338" y="182814"/>
            <a:ext cx="741682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b7.pngbarn.com/png/748/684/string-instruments-balalaika-musical-instruments-plucked-string-instrument-guitar-musical-instruments-png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21" y="1325814"/>
            <a:ext cx="6245225" cy="35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.ytimg.com/vi/RRQSl8rJCa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161" y="650133"/>
            <a:ext cx="10629406" cy="9055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vishenka24.1c-umi.ru/images/cms/data/najdi_flag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532" y="0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>
                <a:solidFill>
                  <a:srgbClr val="FF0000"/>
                </a:solidFill>
              </a:rPr>
              <a:t/>
            </a:r>
            <a:br>
              <a:rPr lang="ru-RU" sz="5300" dirty="0">
                <a:solidFill>
                  <a:srgbClr val="FF0000"/>
                </a:solidFill>
              </a:rPr>
            </a:br>
            <a:endParaRPr lang="ru-RU" sz="53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vishenka24.1c-umi.ru/images/cms/data/flag_rossi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7" y="987647"/>
            <a:ext cx="4393870" cy="34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https://vishenka24.1c-umi.ru/images/cms/data/najdi_gerb_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ishenka24.1c-umi.ru/images/cms/data/ge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82" y="802085"/>
            <a:ext cx="3086391" cy="32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896" y="1247929"/>
            <a:ext cx="9602159" cy="17209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торжественная песня, в которой каждый народ прославляет свою Родину?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587" y="278059"/>
            <a:ext cx="7416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461</Words>
  <Application>Microsoft Office PowerPoint</Application>
  <PresentationFormat>Широкоэкранный</PresentationFormat>
  <Paragraphs>78</Paragraphs>
  <Slides>36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   </vt:lpstr>
      <vt:lpstr>Презентация PowerPoint</vt:lpstr>
      <vt:lpstr>Презентация PowerPoint</vt:lpstr>
      <vt:lpstr>Как называется торжественная песня, в которой каждый народ прославляет свою Родину?</vt:lpstr>
      <vt:lpstr> Гимн</vt:lpstr>
      <vt:lpstr>Найди гимн России</vt:lpstr>
      <vt:lpstr>Гимн России</vt:lpstr>
      <vt:lpstr>Кто является главой нашего государства?</vt:lpstr>
      <vt:lpstr> Президент РФ</vt:lpstr>
      <vt:lpstr>Презентация PowerPoint</vt:lpstr>
      <vt:lpstr>Продолжи пословицу:    «Рыбам – море, птицам – воздух, а человеку - …</vt:lpstr>
      <vt:lpstr>Рыбам – море, птицам – воздух, а человеку - Отчизна</vt:lpstr>
      <vt:lpstr> </vt:lpstr>
      <vt:lpstr>«Если дружба велика, будет Родина крепка</vt:lpstr>
      <vt:lpstr>Начни пословицу:    «…, умей за неё постоять»</vt:lpstr>
      <vt:lpstr>Родина – мать,  умей за неё постоять» </vt:lpstr>
      <vt:lpstr>Продолжи пословицу:   «Человек без Родины…»</vt:lpstr>
      <vt:lpstr>«Человек без Родины что птица без крыльев</vt:lpstr>
      <vt:lpstr> </vt:lpstr>
      <vt:lpstr>В гостях хорошо, а дома лучше</vt:lpstr>
      <vt:lpstr>Презентация PowerPoint</vt:lpstr>
      <vt:lpstr>Русская красавица стоит на поляне в зелёной кофточке, в белом сарафане.</vt:lpstr>
      <vt:lpstr>берёза </vt:lpstr>
      <vt:lpstr>Красота её скромна, и лечебная она, белый лепесток, жёлтенький глазок!</vt:lpstr>
      <vt:lpstr>Ромашка</vt:lpstr>
      <vt:lpstr>Она на вид одна, большая, но в ней сестра сидит вторая, А третью - во второй найдёшь.  Их друг за дружкой разбирая, До самой маленькой дойдёшь.  Внутри их всех - малютка, крошка. А вместе все они … </vt:lpstr>
      <vt:lpstr>Матрёшка</vt:lpstr>
      <vt:lpstr>В чаще он лесной живет, Сладкоежкою слывет. Летом ест малину, мёд, Лапу зиму всю сосёт. Может громко зареветь, А зовут его…. </vt:lpstr>
      <vt:lpstr> </vt:lpstr>
      <vt:lpstr>Ой, звенит она, звенит, всех игрою веселит, А всего – то три струны ей для музыки нужны. Кто такая? Отгадай-ка! Ну, конечно. </vt:lpstr>
      <vt:lpstr>Балалайка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2022-11-16T14:17:29Z</dcterms:created>
  <dcterms:modified xsi:type="dcterms:W3CDTF">2023-02-20T13:41:50Z</dcterms:modified>
</cp:coreProperties>
</file>