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5" r:id="rId5"/>
    <p:sldId id="264" r:id="rId6"/>
    <p:sldId id="266" r:id="rId7"/>
    <p:sldId id="263" r:id="rId8"/>
    <p:sldId id="269" r:id="rId9"/>
    <p:sldId id="261" r:id="rId10"/>
    <p:sldId id="267" r:id="rId11"/>
    <p:sldId id="268" r:id="rId12"/>
    <p:sldId id="258" r:id="rId13"/>
    <p:sldId id="270" r:id="rId14"/>
    <p:sldId id="260" r:id="rId15"/>
    <p:sldId id="259" r:id="rId16"/>
    <p:sldId id="271" r:id="rId17"/>
    <p:sldId id="272" r:id="rId18"/>
    <p:sldId id="274" r:id="rId19"/>
    <p:sldId id="27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E2159-87CE-45FC-9751-20BD6C568B8B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81D2-680B-4766-BD27-56C707F16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81D2-680B-4766-BD27-56C707F1645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7534"/>
            <a:ext cx="7486600" cy="28083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Муниципальное  автономное дошкольное образовательное </a:t>
            </a:r>
            <a:br>
              <a:rPr lang="ru-RU" sz="1600" dirty="0" smtClean="0"/>
            </a:br>
            <a:r>
              <a:rPr lang="ru-RU" sz="1600" dirty="0" smtClean="0"/>
              <a:t>учреждение</a:t>
            </a:r>
            <a:br>
              <a:rPr lang="ru-RU" sz="1600" dirty="0" smtClean="0"/>
            </a:br>
            <a:r>
              <a:rPr lang="ru-RU" sz="1600" dirty="0" smtClean="0"/>
              <a:t>детский сад ст. Плавица </a:t>
            </a:r>
            <a:br>
              <a:rPr lang="ru-RU" sz="1600" dirty="0" smtClean="0"/>
            </a:br>
            <a:r>
              <a:rPr lang="ru-RU" sz="1600" dirty="0" err="1" smtClean="0"/>
              <a:t>Добринского</a:t>
            </a:r>
            <a:r>
              <a:rPr lang="ru-RU" sz="1600" dirty="0" smtClean="0"/>
              <a:t> муниципального района Липецкой области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000" dirty="0" err="1" smtClean="0">
                <a:solidFill>
                  <a:srgbClr val="FF0000"/>
                </a:solidFill>
              </a:rPr>
              <a:t>Вебинар</a:t>
            </a:r>
            <a:r>
              <a:rPr lang="ru-RU" sz="4000" dirty="0" smtClean="0">
                <a:solidFill>
                  <a:srgbClr val="FF0000"/>
                </a:solidFill>
              </a:rPr>
              <a:t> для родителей группы раннего возраста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«Трудовое воспитание младших дошкольников»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7894"/>
            <a:ext cx="5720680" cy="79208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Подготовила : воспитатель 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Обухова Т.Н.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annamama.ru/wp-content/uploads/2016/03/img131009093706812.jpe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s://avatars.mds.yandex.net/get-zen_doc/2431229/pub_5ea06f957c1cd903b768643f_5ea07fd74292883111a1703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486"/>
            <a:ext cx="3384375" cy="3659739"/>
          </a:xfrm>
          <a:prstGeom prst="rect">
            <a:avLst/>
          </a:prstGeom>
          <a:noFill/>
        </p:spPr>
      </p:pic>
      <p:pic>
        <p:nvPicPr>
          <p:cNvPr id="32776" name="Picture 8" descr="https://photo.7ya.ru/ph/2007/9/10/1189442537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61660"/>
            <a:ext cx="5147302" cy="318635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11960" y="411510"/>
            <a:ext cx="3456384" cy="651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Запаситесь терпением!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pics.loveplanet.ru/4/foto/3c/51/3c517e30/eQFEhUwcKZgVETGcPQA==_.jpg?p=b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5486"/>
            <a:ext cx="6336704" cy="453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303498"/>
            <a:ext cx="3096344" cy="14581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Хвалите ребенка за успехи!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098" name="AutoShape 2" descr="https://greengost.ru/wp-content/uploads/2019/04/mama-sazhaet-s-detmi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greengost.ru/wp-content/uploads/2019/04/mama-sazhaet-s-detmi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greengost.ru/wp-content/uploads/2019/04/mama-sazhaet-s-detmi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vodakanazer.ru/wp-content/uploads/2019/09/3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416" y="1937829"/>
            <a:ext cx="5256584" cy="3205671"/>
          </a:xfrm>
          <a:prstGeom prst="rect">
            <a:avLst/>
          </a:prstGeom>
          <a:noFill/>
        </p:spPr>
      </p:pic>
      <p:pic>
        <p:nvPicPr>
          <p:cNvPr id="11" name="Picture 2" descr="https://st3.depositphotos.com/1394201/16660/i/950/depositphotos_166601204-stock-photo-mother-and-child-son-was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486"/>
            <a:ext cx="453599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9492"/>
            <a:ext cx="3528392" cy="81373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Труд = игра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s://psy-files.ru/wp-content/uploads/c/4/3/c43a3dd32621b56d2e7f0d47160319ae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9582"/>
            <a:ext cx="830971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67494"/>
            <a:ext cx="2664296" cy="19262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Хозяйственно-бытовой труд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s://st4.depositphotos.com/1038926/26473/i/1600/depositphotos_264737594-stock-photo-young-mother-in-a-kitchen.jpg"/>
          <p:cNvPicPr>
            <a:picLocks noChangeAspect="1" noChangeArrowheads="1"/>
          </p:cNvPicPr>
          <p:nvPr/>
        </p:nvPicPr>
        <p:blipFill>
          <a:blip r:embed="rId2" cstate="print"/>
          <a:srcRect b="10582"/>
          <a:stretch>
            <a:fillRect/>
          </a:stretch>
        </p:blipFill>
        <p:spPr bwMode="auto">
          <a:xfrm>
            <a:off x="539553" y="2841780"/>
            <a:ext cx="4305961" cy="2301720"/>
          </a:xfrm>
          <a:prstGeom prst="rect">
            <a:avLst/>
          </a:prstGeom>
          <a:noFill/>
        </p:spPr>
      </p:pic>
      <p:pic>
        <p:nvPicPr>
          <p:cNvPr id="2060" name="Picture 12" descr="https://im0-tub-ru.yandex.net/i?id=33f94948cbdac94335ff52c21923662b-l&amp;ref=rim&amp;n=13&amp;w=640&amp;h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938" y="1923678"/>
            <a:ext cx="3833594" cy="3219822"/>
          </a:xfrm>
          <a:prstGeom prst="rect">
            <a:avLst/>
          </a:prstGeom>
          <a:noFill/>
        </p:spPr>
      </p:pic>
      <p:sp>
        <p:nvSpPr>
          <p:cNvPr id="2062" name="AutoShape 14" descr="https://na-dache.pro/uploads/posts/2021-05/1621547308_43-p-foto-rabota-v-ogorode-49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avatars.mds.yandex.net/get-zen_doc/1900011/pub_5dbd45f404af1f00ae7c8781_5dbd463df557d000b1536f3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991568" cy="27337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1649" t="7709" r="10693" b="7489"/>
          <a:stretch>
            <a:fillRect/>
          </a:stretch>
        </p:blipFill>
        <p:spPr bwMode="auto">
          <a:xfrm>
            <a:off x="7884368" y="195486"/>
            <a:ext cx="1066060" cy="11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480"/>
            <a:ext cx="7990656" cy="5580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Самообслуживание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7920880" cy="414046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умение самостоятельно и аккуратно есть,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правильно держать ложку,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 кушать с закрытым ртом,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закатывать рукава перед мытьем рук,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мыть руки (намыливать, смывать, аккуратно пользуясь водой),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умывать лицо,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пользоваться своим полотенцем,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одеваться и раздеваться в определенной последовательности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 (при минимальной помощи взрослого),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складывать одежду и ставить обувь на определенное место.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пользоваться горшком (снимать и надевать одежду, садиться и вставать с горшка).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edaboutme.ru/upload/iblock/363/kak_uchit_malysha_kushat_lozhk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536828" cy="3219822"/>
          </a:xfrm>
          <a:prstGeom prst="rect">
            <a:avLst/>
          </a:prstGeom>
          <a:noFill/>
        </p:spPr>
      </p:pic>
      <p:pic>
        <p:nvPicPr>
          <p:cNvPr id="37892" name="Picture 4" descr="https://pediatrinfo.ru/wp-content/uploads/7/a/9/7a9c26188629eda19caab336b853539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51670"/>
            <a:ext cx="4709562" cy="329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"/>
            <a:ext cx="7342584" cy="100557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Ваш ребенок полюбит труд, если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29612"/>
            <a:ext cx="8424936" cy="28994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приобщать его к труду как можно раньше;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трудиться вместе с ним;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давать ему поручения;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поручать работу с достаточной нагрузкой;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показать общественную значимость труда.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"/>
            <a:ext cx="6120680" cy="13296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Нельзя!!!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29612"/>
            <a:ext cx="8568952" cy="28994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наказывать трудом;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торопить ребенка во время трудовой деятельности;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давать непосильные поручения;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допускать отступления от принятых правил;</a:t>
            </a:r>
          </a:p>
          <a:p>
            <a:r>
              <a:rPr lang="ru-RU" sz="28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ru-RU" sz="2800" dirty="0" smtClean="0">
                <a:solidFill>
                  <a:schemeClr val="tx1"/>
                </a:solidFill>
              </a:rPr>
              <a:t>забывать благодарить за помощь.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37624"/>
            <a:ext cx="7772400" cy="210623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"/>
            <a:ext cx="3528392" cy="13296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1. НАБЛЮДЕНИЕ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s://build-experts.ru/wp-content/uploads/2019/04/1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15566"/>
            <a:ext cx="6626518" cy="422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landshaftnik.com/wp-content/uploads/2018/12/5544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5404148" cy="3687822"/>
          </a:xfrm>
          <a:prstGeom prst="rect">
            <a:avLst/>
          </a:prstGeom>
          <a:noFill/>
        </p:spPr>
      </p:pic>
      <p:pic>
        <p:nvPicPr>
          <p:cNvPr id="28676" name="Picture 4" descr="https://www.korolevnam.ru/wp-content/uploads/2016/07/sistema-uborki-fly-le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1923678"/>
            <a:ext cx="4536504" cy="321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AutoShape 14" descr="https://static2.bigstockphoto.com/5/8/1/large1500/185489254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6" name="Picture 16" descr="https://legkopolezno.ru/wp-content/uploads/2017/10/girl-holding-stack-of-plates-169272623-590c80a23df78c928307fc59-770x515@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590" y="1779662"/>
            <a:ext cx="5618410" cy="3363838"/>
          </a:xfrm>
          <a:prstGeom prst="rect">
            <a:avLst/>
          </a:prstGeom>
          <a:noFill/>
        </p:spPr>
      </p:pic>
      <p:pic>
        <p:nvPicPr>
          <p:cNvPr id="25612" name="Picture 12" descr="http://rebenok16.ru/wp-content/uploads/2011/09/obyazannosti-papy-fo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528813" cy="350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"/>
            <a:ext cx="3024336" cy="13296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2. ПОКАЗ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Picture 4" descr="https://psyfiles.ru/wp-content/uploads/3/3/c/33c59c07666975e48453fa4697795b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004" y="1419622"/>
            <a:ext cx="5513996" cy="3723878"/>
          </a:xfrm>
          <a:prstGeom prst="rect">
            <a:avLst/>
          </a:prstGeom>
          <a:noFill/>
        </p:spPr>
      </p:pic>
      <p:pic>
        <p:nvPicPr>
          <p:cNvPr id="4" name="Picture 6" descr="https://i09.fotocdn.net/s129/634d4f4c45800631/public_pin_l/2928152581.jpg"/>
          <p:cNvPicPr>
            <a:picLocks noChangeAspect="1" noChangeArrowheads="1"/>
          </p:cNvPicPr>
          <p:nvPr/>
        </p:nvPicPr>
        <p:blipFill>
          <a:blip r:embed="rId3" cstate="print"/>
          <a:srcRect t="17188"/>
          <a:stretch>
            <a:fillRect/>
          </a:stretch>
        </p:blipFill>
        <p:spPr bwMode="auto">
          <a:xfrm>
            <a:off x="1" y="0"/>
            <a:ext cx="4788023" cy="350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"/>
            <a:ext cx="3024336" cy="13296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2. ПОКАЗ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9698" name="AutoShape 2" descr="https://takprosto.cc/wp-content/uploads/m/mytye-ruk-s-mylom/1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www.taen.ru/UPLOAD/user/water-heater-ta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13468"/>
            <a:ext cx="6696744" cy="383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"/>
            <a:ext cx="3888432" cy="13296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3. ПОЯСНЕНИЕ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s://img.7ya.ru/pub/img/26742/depositphotos_197985718_l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7574"/>
            <a:ext cx="6840760" cy="415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ttps://st3.depositphotos.com/3243153/15269/i/1600/depositphotos_152696772-stock-photo-kids-picking-apples-in-fruit.jpg"/>
          <p:cNvPicPr>
            <a:picLocks noChangeAspect="1" noChangeArrowheads="1"/>
          </p:cNvPicPr>
          <p:nvPr/>
        </p:nvPicPr>
        <p:blipFill>
          <a:blip r:embed="rId2" cstate="print"/>
          <a:srcRect b="7011"/>
          <a:stretch>
            <a:fillRect/>
          </a:stretch>
        </p:blipFill>
        <p:spPr bwMode="auto">
          <a:xfrm>
            <a:off x="971600" y="0"/>
            <a:ext cx="669674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lpravda.ru/pictures/news/big/10733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41779"/>
            <a:ext cx="3312368" cy="2236961"/>
          </a:xfrm>
          <a:prstGeom prst="rect">
            <a:avLst/>
          </a:prstGeom>
          <a:noFill/>
        </p:spPr>
      </p:pic>
      <p:pic>
        <p:nvPicPr>
          <p:cNvPr id="24580" name="Picture 4" descr="https://vrogacheve.ru/uploads/posts/2021-05/1621759940_idtwhf-bj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1510"/>
            <a:ext cx="3312368" cy="2311893"/>
          </a:xfrm>
          <a:prstGeom prst="rect">
            <a:avLst/>
          </a:prstGeom>
          <a:noFill/>
        </p:spPr>
      </p:pic>
      <p:pic>
        <p:nvPicPr>
          <p:cNvPr id="10" name="Picture 8" descr="https://ds05.infourok.ru/uploads/ex/0c99/00101228-90eebf83/hello_html_6646f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741" y="411510"/>
            <a:ext cx="3566609" cy="232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188</Words>
  <Application>Microsoft Office PowerPoint</Application>
  <PresentationFormat>Экран (16:9)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 автономное дошкольное образовательное  учреждение детский сад ст. Плавица  Добринского муниципального района Липецкой области Вебинар для родителей группы раннего возраста «Трудовое воспитание младших дошкольников»</vt:lpstr>
      <vt:lpstr>1. НАБЛЮДЕНИЕ</vt:lpstr>
      <vt:lpstr>Слайд 3</vt:lpstr>
      <vt:lpstr>Слайд 4</vt:lpstr>
      <vt:lpstr>2. ПОКАЗ</vt:lpstr>
      <vt:lpstr>2. ПОКАЗ</vt:lpstr>
      <vt:lpstr>3. ПОЯСНЕНИЕ</vt:lpstr>
      <vt:lpstr>Слайд 8</vt:lpstr>
      <vt:lpstr>Слайд 9</vt:lpstr>
      <vt:lpstr>Запаситесь терпением!</vt:lpstr>
      <vt:lpstr>Слайд 11</vt:lpstr>
      <vt:lpstr>Хвалите ребенка за успехи!</vt:lpstr>
      <vt:lpstr>Труд = игра</vt:lpstr>
      <vt:lpstr>Хозяйственно-бытовой труд</vt:lpstr>
      <vt:lpstr>Самообслуживание</vt:lpstr>
      <vt:lpstr>Слайд 16</vt:lpstr>
      <vt:lpstr>Ваш ребенок полюбит труд, если</vt:lpstr>
      <vt:lpstr>Нельзя!!!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«Профессия моего папы»</dc:title>
  <dc:creator>UZ1</dc:creator>
  <cp:lastModifiedBy>Пользователь Windows</cp:lastModifiedBy>
  <cp:revision>43</cp:revision>
  <dcterms:created xsi:type="dcterms:W3CDTF">2021-02-07T12:46:12Z</dcterms:created>
  <dcterms:modified xsi:type="dcterms:W3CDTF">2022-03-29T20:06:56Z</dcterms:modified>
</cp:coreProperties>
</file>