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6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7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6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6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8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3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1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1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7A68-31C4-47A2-A012-35B3A7EB60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C521-D6AE-4F0F-BFBC-D350225B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onstola.ru/download.php?file=201111/2560x1600/fonstola.ru-48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68"/>
            <a:ext cx="122619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amki-vsem.ru/png/clipart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6" y="2339626"/>
            <a:ext cx="3709327" cy="25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s.123rf.com/450wm/izakowski/izakowski1302/izakowski130200031/17897749-%D0%9C%D1%83%D0%BB%D1%8C%D1%82%D1%84%D0%B8%D0%BB%D1%8C%D0%BC-%D0%B8%D0%BB%D0%BB%D1%8E%D1%81%D1%82%D1%80%D0%B0%D1%86%D0%B8%D0%B8-%D1%81%D0%BC%D0%B5%D1%88%D0%BD%D1%8B%D0%B5-beetle-%D0%B8%D0%BB%D0%B8-%D0%BC%D0%B0%D0%B9%D1%81%D0%BA%D0%B8%D0%B9-%D0%B6%D1%83%D0%BA-%D0%9D%D0%B0%D1%81%D0%B5%D0%BA%D0%BE%D0%BC%D0%BE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59" y="1144589"/>
            <a:ext cx="1297486" cy="10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t.depositphotos.com/1005805/1543/i/450/depositphotos_15437601-stock-photo-rails-with-wooden-sleepers-illustrati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13" y="3379157"/>
            <a:ext cx="3025462" cy="329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kladraz.ru/images/photos/d3e2e8f631bd9336ed25b8162aef878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22" y="5190405"/>
            <a:ext cx="1766266" cy="17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mg-fotki.yandex.ru/get/9163/47407354.c6e/0_12a9d5_58c6765a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03" y="2769704"/>
            <a:ext cx="561178" cy="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liblihacheva.ru/images/17-18_%D0%B3%D0%BE%D0%B4/23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6" y="3076662"/>
            <a:ext cx="929616" cy="1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http://liblihacheva.ru/images/17-18_%D0%B3%D0%BE%D0%B4/23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4" y="4053169"/>
            <a:ext cx="929616" cy="1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://liblihacheva.ru/images/17-18_%D0%B3%D0%BE%D0%B4/23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4" y="5367118"/>
            <a:ext cx="929616" cy="1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malushata.ru/wp-content/uploads/2012/07/labirint-myishk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8" y="4572000"/>
            <a:ext cx="1714337" cy="22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happy-school.ru/_pu/232/34507130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30796"/>
          <a:stretch/>
        </p:blipFill>
        <p:spPr bwMode="auto">
          <a:xfrm>
            <a:off x="-38358" y="0"/>
            <a:ext cx="4230484" cy="3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s://s.pfst.net/2011.09/7912156895fc79357295066118d3e921714479adf4_b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6" y="-120388"/>
            <a:ext cx="2719064" cy="29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diz-shkola.com.ua.opt-images.1c-bitrix-cdn.ru/upload/iblock/802/80295295d508d238ee7b329391dbeaa7.jpg?1500242487826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83" y="2655520"/>
            <a:ext cx="4881093" cy="14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8ab/000b7a5a-61fa1bcb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835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2018-03-02T10:52:36Z</dcterms:created>
  <dcterms:modified xsi:type="dcterms:W3CDTF">2023-02-17T13:01:07Z</dcterms:modified>
</cp:coreProperties>
</file>