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7" r:id="rId3"/>
    <p:sldId id="279" r:id="rId4"/>
    <p:sldId id="274" r:id="rId5"/>
    <p:sldId id="275" r:id="rId6"/>
    <p:sldId id="276" r:id="rId7"/>
    <p:sldId id="281" r:id="rId8"/>
    <p:sldId id="278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62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7BD-2B07-4E0E-9DA9-09B709DD9977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0-D505-4E76-9D92-71D0E40A6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7BD-2B07-4E0E-9DA9-09B709DD9977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0-D505-4E76-9D92-71D0E40A6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7BD-2B07-4E0E-9DA9-09B709DD9977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0-D505-4E76-9D92-71D0E40A6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7BD-2B07-4E0E-9DA9-09B709DD9977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0-D505-4E76-9D92-71D0E40A6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7BD-2B07-4E0E-9DA9-09B709DD9977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0-D505-4E76-9D92-71D0E40A6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7BD-2B07-4E0E-9DA9-09B709DD9977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0-D505-4E76-9D92-71D0E40A6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7BD-2B07-4E0E-9DA9-09B709DD9977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0-D505-4E76-9D92-71D0E40A6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7BD-2B07-4E0E-9DA9-09B709DD9977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0-D505-4E76-9D92-71D0E40A6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7BD-2B07-4E0E-9DA9-09B709DD9977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0-D505-4E76-9D92-71D0E40A6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7BD-2B07-4E0E-9DA9-09B709DD9977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0-D505-4E76-9D92-71D0E40A6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7BD-2B07-4E0E-9DA9-09B709DD9977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0-D505-4E76-9D92-71D0E40A6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47BD-2B07-4E0E-9DA9-09B709DD9977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0E70-D505-4E76-9D92-71D0E40A6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8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hdphoto" Target="../media/hdphoto23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jpeg"/><Relationship Id="rId3" Type="http://schemas.openxmlformats.org/officeDocument/2006/relationships/image" Target="../media/image13.png"/><Relationship Id="rId17" Type="http://schemas.openxmlformats.org/officeDocument/2006/relationships/image" Target="../media/image15.jpe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15" Type="http://schemas.microsoft.com/office/2007/relationships/hdphoto" Target="../media/hdphoto19.wdp"/><Relationship Id="rId1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10" Type="http://schemas.openxmlformats.org/officeDocument/2006/relationships/image" Target="../media/image4.jpeg"/><Relationship Id="rId4" Type="http://schemas.openxmlformats.org/officeDocument/2006/relationships/image" Target="../media/image19.png"/><Relationship Id="rId9" Type="http://schemas.microsoft.com/office/2007/relationships/hdphoto" Target="../media/hdphoto2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9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0005-003-Etapy-professionalnogo-samoopredelenij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80728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143932" cy="124302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«Мы </a:t>
            </a:r>
            <a:r>
              <a:rPr lang="ru-RU" sz="4800" b="1" smtClean="0">
                <a:latin typeface="Comic Sans MS" pitchFamily="66" charset="0"/>
              </a:rPr>
              <a:t>на </a:t>
            </a:r>
            <a:r>
              <a:rPr lang="ru-RU" sz="4800" b="1" smtClean="0">
                <a:latin typeface="Comic Sans MS" pitchFamily="66" charset="0"/>
              </a:rPr>
              <a:t>телевидении»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5877272"/>
            <a:ext cx="3071834" cy="6412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3275856" y="587727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Начать игру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6" name="Рисунок 5" descr="281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484784"/>
            <a:ext cx="5426110" cy="4069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reamstimemaximum_1082883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3429000"/>
            <a:ext cx="2592288" cy="3087735"/>
          </a:xfrm>
          <a:prstGeom prst="rect">
            <a:avLst/>
          </a:prstGeom>
        </p:spPr>
      </p:pic>
      <p:pic>
        <p:nvPicPr>
          <p:cNvPr id="11" name="Рисунок 10" descr="depositphotos_97635356-stock-illustration-cameraman-with-video-camer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2747963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100000" l="10000" r="90000">
                        <a14:backgroundMark x1="37600" y1="17200" x2="37600" y2="17200"/>
                        <a14:backgroundMark x1="32200" y1="3600" x2="32200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01" r="19383"/>
          <a:stretch/>
        </p:blipFill>
        <p:spPr>
          <a:xfrm>
            <a:off x="3851920" y="2132856"/>
            <a:ext cx="2592288" cy="3914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2016224" cy="3245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56138" y1="17572" x2="56138" y2="17572"/>
                        <a14:foregroundMark x1="62575" y1="24121" x2="62575" y2="24121"/>
                        <a14:foregroundMark x1="49850" y1="14217" x2="49850" y2="14217"/>
                        <a14:foregroundMark x1="43413" y1="17891" x2="43413" y2="17891"/>
                        <a14:foregroundMark x1="46557" y1="14856" x2="46557" y2="14856"/>
                        <a14:foregroundMark x1="66018" y1="24441" x2="66018" y2="24441"/>
                        <a14:foregroundMark x1="65419" y1="28435" x2="65419" y2="28435"/>
                        <a14:foregroundMark x1="44311" y1="26198" x2="44311" y2="26198"/>
                        <a14:foregroundMark x1="52395" y1="30511" x2="52395" y2="30511"/>
                        <a14:foregroundMark x1="47156" y1="36422" x2="47156" y2="36422"/>
                        <a14:foregroundMark x1="41467" y1="24441" x2="41467" y2="24441"/>
                        <a14:foregroundMark x1="41916" y1="20447" x2="41916" y2="20447"/>
                        <a14:foregroundMark x1="41617" y1="16613" x2="41617" y2="16613"/>
                        <a14:foregroundMark x1="42814" y1="14217" x2="42814" y2="14217"/>
                        <a14:foregroundMark x1="45509" y1="18530" x2="45509" y2="18530"/>
                        <a14:foregroundMark x1="45808" y1="12300" x2="45808" y2="12300"/>
                        <a14:foregroundMark x1="64820" y1="32109" x2="64820" y2="32109"/>
                        <a14:foregroundMark x1="66916" y1="28435" x2="66916" y2="28435"/>
                        <a14:foregroundMark x1="67814" y1="26198" x2="67814" y2="26198"/>
                        <a14:backgroundMark x1="87725" y1="36422" x2="87725" y2="36422"/>
                        <a14:backgroundMark x1="73802" y1="36422" x2="73802" y2="36422"/>
                        <a14:backgroundMark x1="25150" y1="26198" x2="25150" y2="26198"/>
                        <a14:backgroundMark x1="21707" y1="74601" x2="21707" y2="74601"/>
                        <a14:backgroundMark x1="8383" y1="73962" x2="8383" y2="73962"/>
                        <a14:backgroundMark x1="39072" y1="95527" x2="39072" y2="9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13" r="15151"/>
          <a:stretch/>
        </p:blipFill>
        <p:spPr>
          <a:xfrm flipH="1">
            <a:off x="971600" y="3101724"/>
            <a:ext cx="2847372" cy="3756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http://itd3.mycdn.me/image?id=838047663609&amp;t=20&amp;plc=WEB&amp;tkn=*t6n7n54vi-gMkoKI_Z97uUu6fb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717032"/>
            <a:ext cx="2923828" cy="2923828"/>
          </a:xfrm>
          <a:prstGeom prst="rect">
            <a:avLst/>
          </a:prstGeom>
          <a:noFill/>
        </p:spPr>
      </p:pic>
      <p:pic>
        <p:nvPicPr>
          <p:cNvPr id="6" name="Рисунок 5" descr="istockphoto-600091786-1024x102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861048"/>
            <a:ext cx="2605617" cy="2564904"/>
          </a:xfrm>
          <a:prstGeom prst="rect">
            <a:avLst/>
          </a:prstGeom>
        </p:spPr>
      </p:pic>
      <p:pic>
        <p:nvPicPr>
          <p:cNvPr id="7" name="Picture 4" descr="https://arhivurokov.ru/multiurok/html/2017/04/25/s_58ff8f823e6ba/618222_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32656"/>
            <a:ext cx="1978635" cy="2962169"/>
          </a:xfrm>
          <a:prstGeom prst="rect">
            <a:avLst/>
          </a:prstGeom>
          <a:noFill/>
        </p:spPr>
      </p:pic>
      <p:pic>
        <p:nvPicPr>
          <p:cNvPr id="8" name="Рисунок 7" descr="007A979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BFC"/>
              </a:clrFrom>
              <a:clrTo>
                <a:srgbClr val="F7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04664"/>
            <a:ext cx="3816424" cy="2423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19876" y1="9556" x2="19876" y2="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429000"/>
            <a:ext cx="1656184" cy="302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0" b="100000" l="1000" r="99000">
                        <a14:backgroundMark x1="16667" y1="13333" x2="16667" y2="13333"/>
                        <a14:backgroundMark x1="77667" y1="13000" x2="77667" y2="13000"/>
                        <a14:backgroundMark x1="24333" y1="76667" x2="24333" y2="76667"/>
                        <a14:backgroundMark x1="73333" y1="79000" x2="73333" y2="7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90" t="11784" r="14161" b="20723"/>
          <a:stretch/>
        </p:blipFill>
        <p:spPr>
          <a:xfrm>
            <a:off x="6444208" y="2348879"/>
            <a:ext cx="1842491" cy="17070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3059832" cy="3501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reamstimemaximum_10828836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880320" cy="343081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0" y="3573016"/>
            <a:ext cx="6156176" cy="32849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teleprompter-2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4221088"/>
            <a:ext cx="3523320" cy="2348880"/>
          </a:xfrm>
          <a:prstGeom prst="rect">
            <a:avLst/>
          </a:prstGeom>
        </p:spPr>
      </p:pic>
      <p:pic>
        <p:nvPicPr>
          <p:cNvPr id="7" name="Рисунок 6" descr="700_FO32804508_34b63313c4aeadf626bca97454eb05cf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39BC3"/>
              </a:clrFrom>
              <a:clrTo>
                <a:srgbClr val="F39B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260648"/>
            <a:ext cx="2088232" cy="2100234"/>
          </a:xfrm>
          <a:prstGeom prst="rect">
            <a:avLst/>
          </a:prstGeom>
        </p:spPr>
      </p:pic>
      <p:pic>
        <p:nvPicPr>
          <p:cNvPr id="1027" name="Picture 3" descr="C:\Users\Ольга\Downloads\для интерактивной игры\365_html_a177c5a.pn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04664"/>
            <a:ext cx="255429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457E-6 C -0.15816 0.08393 -0.31615 0.16787 -0.36823 0.24717 C -0.42031 0.32648 -0.3217 0.43769 -0.31267 0.47561 " pathEditMode="relative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41618E-6 C -0.1283 0.07398 -0.25643 0.1482 -0.28577 0.15421 C -0.31511 0.16022 -0.19445 0.05548 -0.17622 0.03583 " pathEditMode="relative" ptsTypes="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526E-6 C -0.18386 0.10451 -0.36754 0.20925 -0.42709 0.29595 C -0.48663 0.38266 -0.36858 0.4837 -0.35729 0.52 " pathEditMode="relative" ptsTypes="aaA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mazhordochka.ru/new_design_catalog/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276872"/>
            <a:ext cx="2051720" cy="205172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8309" b="93769" l="29375" r="68438">
                        <a14:backgroundMark x1="24063" y1="38427" x2="24063" y2="38427"/>
                        <a14:backgroundMark x1="38906" y1="25816" x2="38906" y2="25816"/>
                        <a14:backgroundMark x1="73750" y1="33234" x2="73750" y2="33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51" t="10292" r="34475" b="7812"/>
          <a:stretch/>
        </p:blipFill>
        <p:spPr>
          <a:xfrm>
            <a:off x="4283968" y="260648"/>
            <a:ext cx="1368152" cy="34228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0"/>
            <a:ext cx="3276872" cy="3573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depositphotos_97635356-stock-illustration-cameraman-with-video-camera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0"/>
            <a:ext cx="3086912" cy="352839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3645024"/>
            <a:ext cx="6300192" cy="32129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video-camera-clipart-free-download-clip-art-594677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188640"/>
            <a:ext cx="2596926" cy="1728192"/>
          </a:xfrm>
          <a:prstGeom prst="rect">
            <a:avLst/>
          </a:prstGeom>
        </p:spPr>
      </p:pic>
      <p:pic>
        <p:nvPicPr>
          <p:cNvPr id="12" name="Рисунок 11" descr="depositphotos_252618946-stock-illustration-headphones-icon-vector-illustration-headphones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933056"/>
            <a:ext cx="316835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7052E-6 C -0.27309 0.14359 -0.54601 0.28718 -0.6349 0.3933 C -0.72378 0.49943 -0.55052 0.59585 -0.53333 0.63631 " pathEditMode="relative" ptsTypes="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51445E-7 C -0.14566 -0.12948 -0.29115 -0.25873 -0.34774 -0.24948 C -0.40434 -0.24023 -0.34115 0.00416 -0.33976 0.05503 " pathEditMode="relative" ptsTypes="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0d00669_5145_11ea_8131_52540000ad6f_3a96152e_7be5_11ea_8132_52540000ad6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4725144"/>
            <a:ext cx="2420888" cy="2420888"/>
          </a:xfrm>
          <a:prstGeom prst="rect">
            <a:avLst/>
          </a:prstGeom>
        </p:spPr>
      </p:pic>
      <p:pic>
        <p:nvPicPr>
          <p:cNvPr id="15" name="Picture 10" descr="https://openclipart.org/image/2400px/svg_to_png/73/rejon-Hamm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852936"/>
            <a:ext cx="1944216" cy="1944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3275856" cy="3501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stockphoto-600091786-1024x10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8640"/>
            <a:ext cx="3250710" cy="3199918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3501008"/>
            <a:ext cx="6444208" cy="33569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Ольга\Downloads\для интерактивной игры\1620249615_59-phonoteka_org-p-kisti-dlya-makiyazha-fon-6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908720"/>
            <a:ext cx="3430267" cy="1988840"/>
          </a:xfrm>
          <a:prstGeom prst="rect">
            <a:avLst/>
          </a:prstGeom>
          <a:noFill/>
        </p:spPr>
      </p:pic>
      <p:pic>
        <p:nvPicPr>
          <p:cNvPr id="2051" name="Picture 3" descr="C:\Users\Ольга\Downloads\для интерактивной игры\HTB1zKQ4XJzvK1RkSnfoq6zMwVXaY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5080" y="0"/>
            <a:ext cx="2708920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8.78613E-6 C -0.21701 0.08255 -0.43351 0.16509 -0.49045 0.21573 C -0.5474 0.26636 -0.36597 0.28972 -0.34132 0.30451 " pathEditMode="relative" ptsTypes="a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7225E-6 C -0.1783 0.13387 -0.3566 0.26797 -0.40313 0.36138 C -0.44966 0.45479 -0.3 0.52716 -0.27934 0.56022 " pathEditMode="relative" ptsTypes="a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2348880"/>
            <a:ext cx="1150958" cy="2115571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24128" y="2492896"/>
            <a:ext cx="1671044" cy="15121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148064" cy="328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Ольга\Downloads\для интерактивной игры\zvukorez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4664"/>
            <a:ext cx="4404373" cy="252028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0" y="3284984"/>
            <a:ext cx="5796136" cy="33843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Ольга\Downloads\для интерактивной игры\3d5afdc68ee4c475597d40edcf35bb4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32656"/>
            <a:ext cx="2631354" cy="1752523"/>
          </a:xfrm>
          <a:prstGeom prst="rect">
            <a:avLst/>
          </a:prstGeom>
          <a:noFill/>
        </p:spPr>
      </p:pic>
      <p:pic>
        <p:nvPicPr>
          <p:cNvPr id="8" name="Рисунок 7" descr="depositphotos_252618946-stock-illustration-headphones-icon-vector-illustration-headphone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3680" y="3977680"/>
            <a:ext cx="28803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3.98844E-6 C -0.24167 0.13156 -0.48333 0.26312 -0.56667 0.34867 C -0.65 0.43422 -0.51111 0.48624 -0.5 0.51376 " pathEditMode="relative" ptsTypes="a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5 0.01203 C -0.21163 -0.12323 -0.31475 -0.25826 -0.35625 -0.25433 C -0.39774 -0.2504 -0.35746 -0.01318 -0.35781 0.0351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http://izobil.ru/_fr/11/499305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988840"/>
            <a:ext cx="1800200" cy="1800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644008" cy="328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07A979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BFC"/>
              </a:clrFrom>
              <a:clrTo>
                <a:srgbClr val="F7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4082343" cy="259228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3356992"/>
            <a:ext cx="6156176" cy="3501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614548523_69-p-kompyuter-na-belom-fone-7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88640"/>
            <a:ext cx="2796064" cy="2016224"/>
          </a:xfrm>
          <a:prstGeom prst="rect">
            <a:avLst/>
          </a:prstGeom>
        </p:spPr>
      </p:pic>
      <p:pic>
        <p:nvPicPr>
          <p:cNvPr id="3" name="Рисунок 2" descr="1614849160_156-p-foni-dlya-bloknotov-20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3861048"/>
            <a:ext cx="1919139" cy="2599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28324E-6 C -0.30764 0.15837 -0.61528 0.31699 -0.68247 0.39953 C -0.74966 0.48207 -0.44931 0.47884 -0.40313 0.49456 " pathEditMode="relative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82659E-7 C -0.24913 0.07075 -0.49809 0.14173 -0.55069 0.13109 C -0.6033 0.12046 -0.35486 -0.03099 -0.3158 -0.06336 " pathEditMode="relative" ptsTypes="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48680"/>
            <a:ext cx="7668344" cy="5751258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1331640" y="4149080"/>
            <a:ext cx="1728192" cy="1728192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2915816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</Words>
  <Application>Microsoft Office PowerPoint</Application>
  <PresentationFormat>Экран (4:3)</PresentationFormat>
  <Paragraphs>2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«Мы на телевидении»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«Кому что нужно для работы»</dc:title>
  <dc:creator>User</dc:creator>
  <cp:lastModifiedBy>Ольга</cp:lastModifiedBy>
  <cp:revision>41</cp:revision>
  <dcterms:created xsi:type="dcterms:W3CDTF">2017-07-20T08:49:42Z</dcterms:created>
  <dcterms:modified xsi:type="dcterms:W3CDTF">2022-03-08T10:05:44Z</dcterms:modified>
</cp:coreProperties>
</file>