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1" r:id="rId2"/>
    <p:sldId id="274" r:id="rId3"/>
    <p:sldId id="275" r:id="rId4"/>
    <p:sldId id="276" r:id="rId5"/>
    <p:sldId id="277" r:id="rId6"/>
    <p:sldId id="278" r:id="rId7"/>
    <p:sldId id="280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1" autoAdjust="0"/>
    <p:restoredTop sz="94624" autoAdjust="0"/>
  </p:normalViewPr>
  <p:slideViewPr>
    <p:cSldViewPr>
      <p:cViewPr>
        <p:scale>
          <a:sx n="50" d="100"/>
          <a:sy n="50" d="100"/>
        </p:scale>
        <p:origin x="-195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7AE36-98CA-49D4-A39D-4747EE59A661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EE7E5-2A95-415B-9151-D151F6E51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EE7E5-2A95-415B-9151-D151F6E512B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900CC-3E61-4B9C-85DC-4D3B4E90A8F3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DEA5-EFB8-40F6-AA32-FE350353E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6;&#1083;&#1103;%20&#1087;&#1088;&#1077;&#1079;&#1077;&#1085;&#1090;&#1072;&#1094;&#1080;&#1080;%20&#1080;%20&#1074;&#1080;&#1076;&#1077;&#1086;\&#1043;&#1077;&#1085;&#1085;&#1072;&#1076;&#1080;&#1081;%20&#1043;&#1091;&#1088;&#1080;&#1085;&#1077;&#1085;&#1082;&#1086;%20-%20&#1052;&#1091;&#1079;&#1099;&#1082;&#1072;%20&#1082;%20&#1089;&#1082;&#1072;&#1079;&#1082;&#1077;%20_&#1058;&#1077;&#1088;&#1077;&#1084;&#1086;&#1082;_%20&#1047;&#1072;&#1103;&#1094;%20(www.hotplayer.ru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2.jpe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6;&#1083;&#1103;%20&#1087;&#1088;&#1077;&#1079;&#1077;&#1085;&#1090;&#1072;&#1094;&#1080;&#1080;%20&#1080;%20&#1074;&#1080;&#1076;&#1077;&#1086;\&#1043;&#1077;&#1085;&#1085;&#1072;&#1076;&#1080;&#1081;%20&#1043;&#1091;&#1088;&#1080;&#1085;&#1077;&#1085;&#1082;&#1086;%20-%20&#1052;&#1091;&#1079;&#1099;&#1082;&#1072;%20&#1082;%20&#1089;&#1082;&#1072;&#1079;&#1082;&#1077;%20_&#1058;&#1077;&#1088;&#1077;&#1084;&#1086;&#1082;_%20&#1047;&#1072;&#1103;&#1094;%20(www.hotplayer.ru).mp3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10" Type="http://schemas.openxmlformats.org/officeDocument/2006/relationships/image" Target="../media/image4.png"/><Relationship Id="rId4" Type="http://schemas.openxmlformats.org/officeDocument/2006/relationships/image" Target="../media/image9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5.infourok.ru/uploads/ex/0c1c/00110f93-fe723071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43504" y="5214950"/>
            <a:ext cx="4000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воспитатель Корнева Н.П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1000108"/>
            <a:ext cx="4254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Мультфильм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5.infourok.ru/uploads/ex/0c1c/00110f93-fe723071/img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9" name="Рисунок 8" descr="мыш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72660" y="2000240"/>
            <a:ext cx="838485" cy="1300440"/>
          </a:xfrm>
          <a:prstGeom prst="rect">
            <a:avLst/>
          </a:prstGeom>
        </p:spPr>
      </p:pic>
      <p:pic>
        <p:nvPicPr>
          <p:cNvPr id="18" name="Picture 1" descr="C:\Users\User\Desktop\для презентации и видео\img5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263095" cy="6947322"/>
          </a:xfrm>
          <a:prstGeom prst="rect">
            <a:avLst/>
          </a:prstGeom>
          <a:noFill/>
        </p:spPr>
      </p:pic>
      <p:pic>
        <p:nvPicPr>
          <p:cNvPr id="19" name="Геннадий Гуриненко - Музыка к сказке _Теремок_ Заяц (www.hotplayer.ru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358214" y="6143644"/>
            <a:ext cx="304800" cy="3048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3357554" y="428604"/>
            <a:ext cx="3036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ТЕРЕМОК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C -0.03837 0.12524 -0.07674 0.25047 -0.11458 0.30278 C -0.15243 0.3551 -0.2059 0.30371 -0.22708 0.31389 C -0.24826 0.32408 -0.22778 0.35695 -0.24167 0.36389 C -0.25556 0.37084 -0.29896 0.34862 -0.31042 0.35556 C -0.32187 0.3625 -0.30069 0.39769 -0.31042 0.40556 C -0.32014 0.41343 -0.36215 0.39121 -0.36875 0.40278 C -0.37535 0.41436 -0.32187 0.45926 -0.35 0.475 C -0.37812 0.49075 -0.45781 0.49399 -0.5375 0.49723 " pathEditMode="relative" ptsTypes="aaaaaaa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5 0.49722 L -0.73438 0.407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s05.infourok.ru/uploads/ex/0c1c/00110f93-fe723071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Рисунок 6" descr="мыш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14612" y="4786322"/>
            <a:ext cx="838485" cy="1300440"/>
          </a:xfrm>
          <a:prstGeom prst="rect">
            <a:avLst/>
          </a:prstGeom>
        </p:spPr>
      </p:pic>
      <p:pic>
        <p:nvPicPr>
          <p:cNvPr id="29698" name="Picture 2" descr="C:\Users\User\Desktop\для презентации и видео\101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644230" y="1785926"/>
            <a:ext cx="1785950" cy="1785950"/>
          </a:xfrm>
          <a:prstGeom prst="rect">
            <a:avLst/>
          </a:prstGeom>
          <a:noFill/>
        </p:spPr>
      </p:pic>
      <p:pic>
        <p:nvPicPr>
          <p:cNvPr id="4" name="Picture 1" descr="C:\Users\User\Desktop\для презентации и видео\img5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263095" cy="6947322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74 0.07199 C -0.10313 0.06922 -0.10399 0.06574 -0.1059 0.06366 C -0.10764 0.06181 -0.11024 0.06227 -0.11215 0.06088 C -0.1283 0.05 -0.10903 0.05949 -0.12465 0.05255 C -0.13247 0.05602 -0.13073 0.05278 -0.13299 0.06366 C -0.13455 0.07107 -0.13715 0.08588 -0.13715 0.08588 C -0.13837 0.1213 -0.13819 0.15903 -0.1434 0.19422 C -0.1467 0.21644 -0.15729 0.23565 -0.16007 0.2581 C -0.16163 0.27107 -0.16372 0.28426 -0.16632 0.29699 C -0.175 0.33982 -0.1658 0.2956 -0.17465 0.32199 C -0.17691 0.32871 -0.17899 0.34329 -0.18299 0.34977 C -0.18733 0.35672 -0.20174 0.36088 -0.20174 0.36088 C -0.20868 0.35996 -0.2158 0.36019 -0.22257 0.3581 C -0.225 0.35741 -0.22656 0.35394 -0.22882 0.35255 C -0.23142 0.35116 -0.23438 0.3507 -0.23715 0.34977 C -0.24531 0.3426 -0.25486 0.33727 -0.26424 0.3331 C -0.27934 0.30625 -0.25938 0.3375 -0.28299 0.31644 C -0.2974 0.30371 -0.2908 0.30741 -0.30174 0.30255 C -0.31215 0.30347 -0.32309 0.30093 -0.33299 0.30533 C -0.33854 0.30787 -0.34219 0.31551 -0.34549 0.32199 C -0.35486 0.34074 -0.35729 0.35209 -0.36007 0.37477 C -0.36979 0.35324 -0.3724 0.32778 -0.3809 0.30533 C -0.3849 0.29468 -0.39132 0.28588 -0.39757 0.27755 C -0.39826 0.27477 -0.39809 0.2713 -0.39965 0.26922 C -0.4026 0.26528 -0.41597 0.25741 -0.42049 0.25533 C -0.42431 0.25695 -0.43247 0.26019 -0.43507 0.26366 C -0.43663 0.26574 -0.43576 0.26968 -0.43715 0.27199 C -0.43872 0.27454 -0.44132 0.2757 -0.4434 0.27755 C -0.44635 0.28959 -0.44879 0.30162 -0.45174 0.31366 C -0.45243 0.33403 -0.45139 0.35463 -0.45382 0.37477 C -0.45434 0.37894 -0.45729 0.3676 -0.45799 0.36366 C -0.4684 0.30324 -0.45521 0.35787 -0.46215 0.33033 C -0.46285 0.31829 -0.46285 0.30625 -0.46424 0.29422 C -0.4658 0.28102 -0.47014 0.26551 -0.47257 0.25255 C -0.47535 0.23727 -0.47465 0.2331 -0.48299 0.22199 C -0.48542 0.20857 -0.48906 0.17593 -0.50174 0.16922 C -0.50625 0.16667 -0.51146 0.16736 -0.51632 0.16644 C -0.52188 0.16736 -0.5276 0.16736 -0.53299 0.16922 C -0.54306 0.17292 -0.54965 0.19422 -0.55382 0.20533 C -0.56024 0.28172 -0.56146 0.3588 -0.56424 0.43588 C -0.56962 0.41435 -0.58681 0.4044 -0.59965 0.39144 C -0.61215 0.37894 -0.59965 0.38588 -0.61215 0.38033 C -0.62257 0.38125 -0.63299 0.38148 -0.6434 0.3831 C -0.65781 0.38519 -0.65764 0.40972 -0.66424 0.42199 C -0.66597 0.42523 -0.6684 0.42755 -0.67049 0.43033 C -0.67813 0.46065 -0.66597 0.41459 -0.67674 0.44699 C -0.67847 0.45232 -0.67778 0.45949 -0.6809 0.46366 C -0.68785 0.47292 -0.68646 0.46991 -0.69132 0.48033 C -0.69288 0.4838 -0.69913 0.50047 -0.70382 0.50255 C -0.70781 0.5044 -0.71215 0.50255 -0.71632 0.50255 " pathEditMode="relative" ptsTypes="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632 0.50255 L -1.07656 0.424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ds05.infourok.ru/uploads/ex/0c1c/00110f93-fe723071/img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6" name="Picture 2" descr="C:\Users\User\Desktop\для презентации и видео\101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85786" y="4714884"/>
            <a:ext cx="1643074" cy="1643074"/>
          </a:xfrm>
          <a:prstGeom prst="rect">
            <a:avLst/>
          </a:prstGeom>
          <a:noFill/>
        </p:spPr>
      </p:pic>
      <p:pic>
        <p:nvPicPr>
          <p:cNvPr id="8" name="Рисунок 7" descr="мышка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50" y="4786322"/>
            <a:ext cx="783039" cy="1214446"/>
          </a:xfrm>
          <a:prstGeom prst="rect">
            <a:avLst/>
          </a:prstGeom>
        </p:spPr>
      </p:pic>
      <p:pic>
        <p:nvPicPr>
          <p:cNvPr id="9" name="Рисунок 8" descr="заяц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0" y="3214686"/>
            <a:ext cx="3683027" cy="2071702"/>
          </a:xfrm>
          <a:prstGeom prst="rect">
            <a:avLst/>
          </a:prstGeom>
        </p:spPr>
      </p:pic>
      <p:pic>
        <p:nvPicPr>
          <p:cNvPr id="7" name="Picture 1" descr="C:\Users\User\Desktop\для презентации и видео\img5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89322"/>
            <a:ext cx="9263095" cy="694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4236 C -0.04428 -0.05741 -0.09584 -0.04468 -0.14254 -0.03681 C -0.16337 -0.02755 -0.18577 -0.03218 -0.20712 -0.03403 C -0.21459 -0.04884 -0.20955 -0.04005 -0.22379 -0.05903 C -0.23299 -0.0713 -0.22223 -0.06435 -0.23421 -0.0757 C -0.24184 -0.0831 -0.25 -0.08704 -0.25921 -0.08958 C -0.28612 -0.08634 -0.28768 -0.0912 -0.30087 -0.06181 C -0.30157 -0.05833 -0.30348 -0.0463 -0.30504 -0.04236 C -0.3132 -0.02083 -0.30608 -0.04653 -0.31129 -0.0257 C -0.31563 -0.04282 -0.32622 -0.05532 -0.33004 -0.07292 C -0.33091 -0.07662 -0.33091 -0.08056 -0.33212 -0.08403 C -0.33438 -0.09005 -0.34046 -0.1007 -0.34046 -0.10046 C -0.34532 -0.12685 -0.33785 -0.09537 -0.35087 -0.12292 C -0.35243 -0.12616 -0.35191 -0.13056 -0.35296 -0.13403 C -0.354 -0.13704 -0.35573 -0.13958 -0.35712 -0.14236 C -0.36025 -0.16343 -0.36459 -0.18195 -0.37171 -0.2007 C -0.37691 -0.21435 -0.3783 -0.225 -0.38837 -0.23403 C -0.39393 -0.2331 -0.39966 -0.2331 -0.40504 -0.23125 C -0.41233 -0.2287 -0.4158 -0.21759 -0.41754 -0.20903 C -0.42084 -0.19259 -0.4224 -0.1794 -0.42796 -0.16458 C -0.43004 -0.14745 -0.43351 -0.13148 -0.43629 -0.11458 C -0.43785 -0.0919 -0.43924 -0.06968 -0.44462 -0.04792 C -0.44618 -0.03056 -0.44896 -0.01945 -0.45296 -0.00347 C -0.46459 -0.00857 -0.46094 -0.01551 -0.46962 -0.0257 C -0.47848 -0.03611 -0.48976 -0.04144 -0.50087 -0.04514 C -0.51754 -0.04421 -0.53473 -0.04792 -0.55087 -0.04236 C -0.5599 -0.03935 -0.56389 -0.02431 -0.57171 -0.01736 C -0.57448 -0.01181 -0.579 -0.00718 -0.58004 -0.0007 C -0.58073 0.00393 -0.58056 0.00903 -0.58212 0.01319 C -0.58351 0.01667 -0.58664 0.01852 -0.58837 0.02153 C -0.5915 0.02685 -0.59393 0.03264 -0.59671 0.03819 C -0.60157 0.04815 -0.60157 0.05347 -0.60921 0.06042 C -0.60851 0.06875 -0.60868 0.07731 -0.60712 0.08542 C -0.60434 0.09977 -0.59011 0.10602 -0.58212 0.11319 C -0.57101 0.11227 -0.5599 0.1125 -0.54879 0.11042 C -0.54445 0.10972 -0.53629 0.10486 -0.53629 0.10509 C -0.53178 0.09884 -0.525 0.0956 -0.52171 0.08819 C -0.52066 0.08588 -0.5165 0.06343 -0.51546 0.05764 C -0.51615 0.0493 -0.51528 0.04051 -0.51754 0.03264 C -0.51841 0.02986 -0.52188 0.03125 -0.52379 0.02986 C -0.53993 0.01898 -0.52066 0.02847 -0.53629 0.02153 C -0.55938 0.02407 -0.56164 0.01736 -0.56754 0.04097 C -0.56684 0.0493 -0.56997 0.05995 -0.56546 0.06597 C -0.55018 0.08634 -0.55087 0.06643 -0.55087 0.06042 " pathEditMode="relative" rAng="0" ptsTypes="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087 0.06041 L -0.85104 -0.0356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ds05.infourok.ru/uploads/ex/0c1c/00110f93-fe723071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6" name="Рисунок 5" descr="заяц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4414" y="3143248"/>
            <a:ext cx="3683027" cy="2071702"/>
          </a:xfrm>
          <a:prstGeom prst="rect">
            <a:avLst/>
          </a:prstGeom>
        </p:spPr>
      </p:pic>
      <p:pic>
        <p:nvPicPr>
          <p:cNvPr id="7" name="Рисунок 6" descr="мыш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50" y="4786322"/>
            <a:ext cx="838485" cy="1300440"/>
          </a:xfrm>
          <a:prstGeom prst="rect">
            <a:avLst/>
          </a:prstGeom>
        </p:spPr>
      </p:pic>
      <p:pic>
        <p:nvPicPr>
          <p:cNvPr id="8" name="Picture 2" descr="C:\Users\User\Desktop\для презентации и видео\101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85786" y="4714884"/>
            <a:ext cx="1785950" cy="1785950"/>
          </a:xfrm>
          <a:prstGeom prst="rect">
            <a:avLst/>
          </a:prstGeom>
          <a:noFill/>
        </p:spPr>
      </p:pic>
      <p:pic>
        <p:nvPicPr>
          <p:cNvPr id="12" name="Рисунок 11" descr="лиса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2400"/>
          <a:stretch>
            <a:fillRect/>
          </a:stretch>
        </p:blipFill>
        <p:spPr>
          <a:xfrm flipH="1">
            <a:off x="928662" y="3500438"/>
            <a:ext cx="1508946" cy="1285884"/>
          </a:xfrm>
          <a:prstGeom prst="rect">
            <a:avLst/>
          </a:prstGeom>
        </p:spPr>
      </p:pic>
      <p:pic>
        <p:nvPicPr>
          <p:cNvPr id="14" name="Содержимое 3" descr="волк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1153"/>
          <a:stretch>
            <a:fillRect/>
          </a:stretch>
        </p:blipFill>
        <p:spPr>
          <a:xfrm>
            <a:off x="1571604" y="2071678"/>
            <a:ext cx="1714512" cy="837489"/>
          </a:xfrm>
          <a:prstGeom prst="rect">
            <a:avLst/>
          </a:prstGeom>
        </p:spPr>
      </p:pic>
      <p:pic>
        <p:nvPicPr>
          <p:cNvPr id="5" name="Picture 1" descr="C:\Users\User\Desktop\для презентации и видео\img5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263095" cy="6947322"/>
          </a:xfrm>
          <a:prstGeom prst="rect">
            <a:avLst/>
          </a:prstGeom>
          <a:noFill/>
        </p:spPr>
      </p:pic>
      <p:pic>
        <p:nvPicPr>
          <p:cNvPr id="9" name="Рисунок 8" descr="лиса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2500362" y="4625572"/>
            <a:ext cx="1508946" cy="2232428"/>
          </a:xfrm>
          <a:prstGeom prst="rect">
            <a:avLst/>
          </a:prstGeom>
        </p:spPr>
      </p:pic>
      <p:pic>
        <p:nvPicPr>
          <p:cNvPr id="13" name="Содержимое 3" descr="волк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58412" y="3429000"/>
            <a:ext cx="2339973" cy="2339973"/>
          </a:xfrm>
          <a:prstGeom prst="rect">
            <a:avLst/>
          </a:prstGeom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2.96296E-6 L 0.31492 -0.03149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0.19514 C -0.01007 0.19584 -0.03993 0.19607 -0.06858 0.19653 C -0.09775 0.19722 -0.12691 0.19769 -0.15677 0.19815 C -0.18299 0.19861 -0.21025 0.19884 -0.23698 0.19908 C -0.25278 0.19977 -0.26875 0.19954 -0.28525 0.19977 C -0.29323 0.2 -0.31337 0.20023 -0.32136 0.20093 C -0.32344 0.20116 -0.32518 0.20139 -0.32743 0.20139 C -0.33889 0.20209 -0.35174 0.20232 -0.36355 0.20278 C -0.36615 0.20301 -0.36893 0.20324 -0.37153 0.20324 C -0.37483 0.20347 -0.37795 0.20371 -0.3816 0.20394 C -0.39566 0.20486 -0.41111 0.20556 -0.4257 0.20625 C -0.42934 0.20741 -0.43698 0.20695 -0.44775 0.20764 C -0.45695 0.2081 -0.46684 0.2088 -0.47587 0.20926 C -0.48438 0.20972 -0.49341 0.21019 -0.50191 0.21065 C -0.50521 0.21088 -0.50834 0.21111 -0.51198 0.21134 C -0.5165 0.21158 -0.52153 0.21158 -0.52605 0.21181 C -0.53143 0.21204 -0.53646 0.2125 -0.54202 0.21273 C -0.55261 0.2132 -0.56441 0.21366 -0.57414 0.21412 C -0.58872 0.21528 -0.60209 0.21667 -0.61841 0.21713 C -0.61893 0.21736 -0.61858 0.21759 -0.62032 0.21783 C -0.62309 0.21806 -0.62726 0.21783 -0.63021 0.21806 C -0.63525 0.21829 -0.63976 0.21852 -0.64445 0.21875 C -0.65955 0.21968 -0.67483 0.22084 -0.69063 0.22153 C -0.69427 0.22176 -0.69879 0.22176 -0.70243 0.22199 C -0.7132 0.22269 -0.71875 0.22315 -0.73056 0.22338 C -0.73907 0.22431 -0.74636 0.22454 -0.7566 0.22477 C -0.76493 0.22546 -0.7717 0.22616 -0.78091 0.22662 C -0.78264 0.22685 -0.78438 0.22709 -0.78681 0.22732 C -0.80052 0.22847 -0.78837 0.22685 -0.7948 0.22778 " pathEditMode="relative" rAng="0" ptsTypes="ffffffffffffffffffffffffffff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ds05.infourok.ru/uploads/ex/0c1c/00110f93-fe723071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6" name="Рисунок 5" descr="заяц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4414" y="3143248"/>
            <a:ext cx="3683027" cy="2071702"/>
          </a:xfrm>
          <a:prstGeom prst="rect">
            <a:avLst/>
          </a:prstGeom>
        </p:spPr>
      </p:pic>
      <p:pic>
        <p:nvPicPr>
          <p:cNvPr id="7" name="Рисунок 6" descr="мыш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50" y="4786322"/>
            <a:ext cx="838485" cy="1300440"/>
          </a:xfrm>
          <a:prstGeom prst="rect">
            <a:avLst/>
          </a:prstGeom>
        </p:spPr>
      </p:pic>
      <p:pic>
        <p:nvPicPr>
          <p:cNvPr id="8" name="Picture 2" descr="C:\Users\User\Desktop\для презентации и видео\101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85786" y="4714884"/>
            <a:ext cx="1785950" cy="1785950"/>
          </a:xfrm>
          <a:prstGeom prst="rect">
            <a:avLst/>
          </a:prstGeom>
          <a:noFill/>
        </p:spPr>
      </p:pic>
      <p:pic>
        <p:nvPicPr>
          <p:cNvPr id="12" name="Рисунок 11" descr="лиса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2400"/>
          <a:stretch>
            <a:fillRect/>
          </a:stretch>
        </p:blipFill>
        <p:spPr>
          <a:xfrm flipH="1">
            <a:off x="928662" y="3500438"/>
            <a:ext cx="1508946" cy="1285884"/>
          </a:xfrm>
          <a:prstGeom prst="rect">
            <a:avLst/>
          </a:prstGeom>
        </p:spPr>
      </p:pic>
      <p:pic>
        <p:nvPicPr>
          <p:cNvPr id="14" name="Содержимое 3" descr="волк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1153"/>
          <a:stretch>
            <a:fillRect/>
          </a:stretch>
        </p:blipFill>
        <p:spPr>
          <a:xfrm>
            <a:off x="1571604" y="2071678"/>
            <a:ext cx="1714512" cy="837489"/>
          </a:xfrm>
          <a:prstGeom prst="rect">
            <a:avLst/>
          </a:prstGeom>
        </p:spPr>
      </p:pic>
      <p:pic>
        <p:nvPicPr>
          <p:cNvPr id="5" name="Picture 1" descr="C:\Users\User\Desktop\для презентации и видео\img5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263095" cy="6947322"/>
          </a:xfrm>
          <a:prstGeom prst="rect">
            <a:avLst/>
          </a:prstGeom>
          <a:noFill/>
        </p:spPr>
      </p:pic>
      <p:pic>
        <p:nvPicPr>
          <p:cNvPr id="15" name="Рисунок 14" descr="медведь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9644097" y="3064256"/>
            <a:ext cx="2143140" cy="3103190"/>
          </a:xfrm>
          <a:prstGeom prst="rect">
            <a:avLst/>
          </a:prstGeom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5.92593E-6 L -0.5514 0.0736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14 0.07361 C -0.62831 0.0213 -0.70522 -0.03102 -0.72848 -0.06806 C -0.75174 -0.10509 -0.69098 -0.12315 -0.69098 -0.14861 C -0.69098 -0.17407 -0.7448 -0.19954 -0.72848 -0.22083 C -0.71216 -0.24213 -0.59167 -0.25602 -0.59306 -0.27639 C -0.59445 -0.29676 -0.72917 -0.30972 -0.73681 -0.34306 C -0.74445 -0.37639 -0.62292 -0.45185 -0.6389 -0.47639 C -0.65487 -0.50093 -0.81459 -0.46852 -0.83265 -0.49028 C -0.8507 -0.51204 -0.73647 -0.60046 -0.74723 -0.60694 C -0.75799 -0.61343 -0.82761 -0.5713 -0.89723 -0.52917 " pathEditMode="relative" ptsTypes="aaaaaaaa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9723 -0.52917 L -0.64532 0.2162 " pathEditMode="relative" ptsTypes="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ds05.infourok.ru/uploads/ex/0c1c/00110f93-fe723071/img5.jpg"/>
          <p:cNvPicPr>
            <a:picLocks noChangeAspect="1" noChangeArrowheads="1"/>
          </p:cNvPicPr>
          <p:nvPr/>
        </p:nvPicPr>
        <p:blipFill>
          <a:blip r:embed="rId2"/>
          <a:srcRect l="49219" t="20833" b="2838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6" name="Рисунок 5" descr="заяц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2976" y="3143248"/>
            <a:ext cx="3683027" cy="2071702"/>
          </a:xfrm>
          <a:prstGeom prst="rect">
            <a:avLst/>
          </a:prstGeom>
        </p:spPr>
      </p:pic>
      <p:pic>
        <p:nvPicPr>
          <p:cNvPr id="7" name="Рисунок 6" descr="мыш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50" y="4786322"/>
            <a:ext cx="838485" cy="1300440"/>
          </a:xfrm>
          <a:prstGeom prst="rect">
            <a:avLst/>
          </a:prstGeom>
        </p:spPr>
      </p:pic>
      <p:pic>
        <p:nvPicPr>
          <p:cNvPr id="8" name="Picture 2" descr="C:\Users\User\Desktop\для презентации и видео\101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85786" y="4786322"/>
            <a:ext cx="1571636" cy="1571636"/>
          </a:xfrm>
          <a:prstGeom prst="rect">
            <a:avLst/>
          </a:prstGeom>
          <a:noFill/>
        </p:spPr>
      </p:pic>
      <p:pic>
        <p:nvPicPr>
          <p:cNvPr id="16" name="Содержимое 3" descr="волк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04" y="1928802"/>
            <a:ext cx="1643074" cy="1643074"/>
          </a:xfrm>
          <a:prstGeom prst="rect">
            <a:avLst/>
          </a:prstGeom>
        </p:spPr>
      </p:pic>
      <p:pic>
        <p:nvPicPr>
          <p:cNvPr id="17" name="Рисунок 16" descr="лиса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4414" y="3429000"/>
            <a:ext cx="1110589" cy="1643074"/>
          </a:xfrm>
          <a:prstGeom prst="rect">
            <a:avLst/>
          </a:prstGeom>
        </p:spPr>
      </p:pic>
      <p:pic>
        <p:nvPicPr>
          <p:cNvPr id="5" name="Picture 1" descr="C:\Users\User\Desktop\для презентации и видео\img5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263095" cy="6947322"/>
          </a:xfrm>
          <a:prstGeom prst="rect">
            <a:avLst/>
          </a:prstGeom>
          <a:noFill/>
        </p:spPr>
      </p:pic>
      <p:pic>
        <p:nvPicPr>
          <p:cNvPr id="15" name="Рисунок 14" descr="медведь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76236" flipH="1">
            <a:off x="4368508" y="3859550"/>
            <a:ext cx="2138414" cy="3096347"/>
          </a:xfrm>
          <a:prstGeom prst="rect">
            <a:avLst/>
          </a:prstGeom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5.infourok.ru/uploads/ex/0c1c/00110f93-fe723071/img5.jpg"/>
          <p:cNvPicPr>
            <a:picLocks noChangeAspect="1" noChangeArrowheads="1"/>
          </p:cNvPicPr>
          <p:nvPr/>
        </p:nvPicPr>
        <p:blipFill>
          <a:blip r:embed="rId3"/>
          <a:srcRect l="49219" t="20833" b="2838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6" name="Содержимое 3" descr="волк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768" y="4500546"/>
            <a:ext cx="2357454" cy="2357454"/>
          </a:xfrm>
          <a:prstGeom prst="rect">
            <a:avLst/>
          </a:prstGeom>
        </p:spPr>
      </p:pic>
      <p:pic>
        <p:nvPicPr>
          <p:cNvPr id="7" name="Рисунок 6" descr="заяц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2976" y="4214818"/>
            <a:ext cx="4214842" cy="2370848"/>
          </a:xfrm>
          <a:prstGeom prst="rect">
            <a:avLst/>
          </a:prstGeom>
        </p:spPr>
      </p:pic>
      <p:pic>
        <p:nvPicPr>
          <p:cNvPr id="8" name="Рисунок 7" descr="мышка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5143512"/>
            <a:ext cx="954071" cy="1479707"/>
          </a:xfrm>
          <a:prstGeom prst="rect">
            <a:avLst/>
          </a:prstGeom>
        </p:spPr>
      </p:pic>
      <p:pic>
        <p:nvPicPr>
          <p:cNvPr id="9" name="Picture 2" descr="C:\Users\User\Desktop\для презентации и видео\1012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00100" y="5000612"/>
            <a:ext cx="1857388" cy="1857388"/>
          </a:xfrm>
          <a:prstGeom prst="rect">
            <a:avLst/>
          </a:prstGeom>
          <a:noFill/>
        </p:spPr>
      </p:pic>
      <p:pic>
        <p:nvPicPr>
          <p:cNvPr id="10" name="Рисунок 9" descr="лиса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0760" y="4429132"/>
            <a:ext cx="1500198" cy="2219486"/>
          </a:xfrm>
          <a:prstGeom prst="rect">
            <a:avLst/>
          </a:prstGeom>
        </p:spPr>
      </p:pic>
      <p:pic>
        <p:nvPicPr>
          <p:cNvPr id="11" name="Рисунок 10" descr="медведь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632786" flipH="1">
            <a:off x="3932682" y="3722475"/>
            <a:ext cx="2012113" cy="2913467"/>
          </a:xfrm>
          <a:prstGeom prst="rect">
            <a:avLst/>
          </a:prstGeom>
        </p:spPr>
      </p:pic>
      <p:pic>
        <p:nvPicPr>
          <p:cNvPr id="12" name="Геннадий Гуриненко - Музыка к сказке _Теремок_ Заяц (www.hotplayer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8572528" y="214290"/>
            <a:ext cx="304800" cy="3048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57158" y="1357298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КОНЕЦ МУЛЬТФИЛЬМА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9</Words>
  <Application>Microsoft Office PowerPoint</Application>
  <PresentationFormat>Экран (4:3)</PresentationFormat>
  <Paragraphs>5</Paragraphs>
  <Slides>8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</dc:title>
  <dc:creator>Татьяна Юрьевна</dc:creator>
  <cp:lastModifiedBy>User</cp:lastModifiedBy>
  <cp:revision>18</cp:revision>
  <dcterms:created xsi:type="dcterms:W3CDTF">2020-07-16T11:26:17Z</dcterms:created>
  <dcterms:modified xsi:type="dcterms:W3CDTF">2021-06-15T17:23:05Z</dcterms:modified>
</cp:coreProperties>
</file>