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6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  <p:sldId id="26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8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5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7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1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5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8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AD138-4C46-41C8-BC16-DF97AD91CE5F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C92F-D3AC-47FB-9F40-1E116A739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4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media" Target="../media/media1.mp3"/><Relationship Id="rId7" Type="http://schemas.openxmlformats.org/officeDocument/2006/relationships/image" Target="../media/image2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media" Target="../media/media1.mp3"/><Relationship Id="rId7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1.mp3"/><Relationship Id="rId7" Type="http://schemas.openxmlformats.org/officeDocument/2006/relationships/image" Target="../media/image3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media" Target="../media/media1.mp3"/><Relationship Id="rId7" Type="http://schemas.openxmlformats.org/officeDocument/2006/relationships/image" Target="../media/image3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media" Target="../media/media1.mp3"/><Relationship Id="rId7" Type="http://schemas.openxmlformats.org/officeDocument/2006/relationships/image" Target="../media/image3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media" Target="../media/media1.mp3"/><Relationship Id="rId7" Type="http://schemas.openxmlformats.org/officeDocument/2006/relationships/image" Target="../media/image3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media" Target="../media/media1.mp3"/><Relationship Id="rId7" Type="http://schemas.openxmlformats.org/officeDocument/2006/relationships/image" Target="../media/image4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.mp3"/><Relationship Id="rId7" Type="http://schemas.openxmlformats.org/officeDocument/2006/relationships/image" Target="../media/image1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../media/media2.mp3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72" y="1581861"/>
            <a:ext cx="7969465" cy="5380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25" y="614363"/>
            <a:ext cx="668542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СЕМЕЙНЫЙ БЮДЖЕТ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9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00370"/>
            <a:ext cx="2450307" cy="2450307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313" y="3314699"/>
            <a:ext cx="331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Молодцы,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 держать! Нажмите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монетку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66" y="2538237"/>
            <a:ext cx="4429124" cy="43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3" y="1323974"/>
            <a:ext cx="5138740" cy="51387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3088" y="271463"/>
            <a:ext cx="7712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Брат потерял кошелёк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42" y="1323974"/>
            <a:ext cx="3536271" cy="2650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6" y="4206895"/>
            <a:ext cx="3974332" cy="2255819"/>
          </a:xfrm>
          <a:prstGeom prst="rect">
            <a:avLst/>
          </a:prstGeom>
        </p:spPr>
      </p:pic>
      <p:pic>
        <p:nvPicPr>
          <p:cNvPr id="6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16219" y="1754002"/>
            <a:ext cx="1399156" cy="1399156"/>
          </a:xfrm>
          <a:prstGeom prst="rect">
            <a:avLst/>
          </a:prstGeom>
        </p:spPr>
      </p:pic>
      <p:pic>
        <p:nvPicPr>
          <p:cNvPr id="7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48725" y="4482316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85" y="3214688"/>
            <a:ext cx="2896120" cy="2896120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53" y="2882355"/>
            <a:ext cx="4412519" cy="37631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4450" y="3214687"/>
            <a:ext cx="291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Правильно!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потеряли еще одну монетку. Нажмите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копилку!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0989 -0.6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0" y="1856556"/>
            <a:ext cx="5968310" cy="5001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4294780"/>
            <a:ext cx="1500188" cy="2665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040" y="0"/>
            <a:ext cx="110403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Папа оплачивает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коммунальные услуги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17" y="1850714"/>
            <a:ext cx="3236234" cy="2425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97" y="4372953"/>
            <a:ext cx="4002908" cy="2272039"/>
          </a:xfrm>
          <a:prstGeom prst="rect">
            <a:avLst/>
          </a:prstGeom>
        </p:spPr>
      </p:pic>
      <p:pic>
        <p:nvPicPr>
          <p:cNvPr id="7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92558" y="2354025"/>
            <a:ext cx="1146411" cy="1146411"/>
          </a:xfrm>
          <a:prstGeom prst="rect">
            <a:avLst/>
          </a:prstGeom>
        </p:spPr>
      </p:pic>
      <p:pic>
        <p:nvPicPr>
          <p:cNvPr id="8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6413" y="4770784"/>
            <a:ext cx="1276349" cy="12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28" y="3515910"/>
            <a:ext cx="2896120" cy="2896120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28" y="3082380"/>
            <a:ext cx="4412519" cy="37631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313" y="3105835"/>
            <a:ext cx="3000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сожалению.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потеряли еще одну монетку. Нажмите на копилку!</a:t>
            </a:r>
          </a:p>
        </p:txBody>
      </p:sp>
    </p:spTree>
    <p:extLst>
      <p:ext uri="{BB962C8B-B14F-4D97-AF65-F5344CB8AC3E}">
        <p14:creationId xmlns:p14="http://schemas.microsoft.com/office/powerpoint/2010/main" val="35269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65" y="1062419"/>
            <a:ext cx="6666667" cy="6104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" y="328613"/>
            <a:ext cx="10961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рат и сестра получили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стипендию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37" y="1251943"/>
            <a:ext cx="3479121" cy="2607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79" y="4186238"/>
            <a:ext cx="4289758" cy="2434854"/>
          </a:xfrm>
          <a:prstGeom prst="rect">
            <a:avLst/>
          </a:prstGeom>
        </p:spPr>
      </p:pic>
      <p:pic>
        <p:nvPicPr>
          <p:cNvPr id="6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33462" y="4418144"/>
            <a:ext cx="1582099" cy="1582099"/>
          </a:xfrm>
          <a:prstGeom prst="rect">
            <a:avLst/>
          </a:prstGeom>
        </p:spPr>
      </p:pic>
      <p:pic>
        <p:nvPicPr>
          <p:cNvPr id="7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54879" y="1827611"/>
            <a:ext cx="1150390" cy="11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00370"/>
            <a:ext cx="2450307" cy="2450307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7300" y="3244334"/>
            <a:ext cx="311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Молодцы, так держать! Нажмите 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монетку.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66" y="2538237"/>
            <a:ext cx="4429124" cy="43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097653"/>
            <a:ext cx="3938589" cy="576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71788" y="200025"/>
            <a:ext cx="6229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Брат порвал куртку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20" y="1123355"/>
            <a:ext cx="3507696" cy="2629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68" y="3977826"/>
            <a:ext cx="4502970" cy="2555873"/>
          </a:xfrm>
          <a:prstGeom prst="rect">
            <a:avLst/>
          </a:prstGeom>
        </p:spPr>
      </p:pic>
      <p:pic>
        <p:nvPicPr>
          <p:cNvPr id="7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03330" y="1498997"/>
            <a:ext cx="1315640" cy="1315640"/>
          </a:xfrm>
          <a:prstGeom prst="rect">
            <a:avLst/>
          </a:prstGeom>
        </p:spPr>
      </p:pic>
      <p:pic>
        <p:nvPicPr>
          <p:cNvPr id="8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83402" y="4117524"/>
            <a:ext cx="1460747" cy="14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28" y="3515910"/>
            <a:ext cx="2896120" cy="2896120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25" y="3105835"/>
            <a:ext cx="3300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сожалению. </a:t>
            </a:r>
          </a:p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Опять у нас с вами расходы.</a:t>
            </a:r>
          </a:p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Нажмите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копилку!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28" y="3082380"/>
            <a:ext cx="4412519" cy="37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7" y="1300163"/>
            <a:ext cx="6141949" cy="50720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0100" y="242888"/>
            <a:ext cx="10653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Мама получила на работе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премию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16" y="1300163"/>
            <a:ext cx="3335569" cy="2500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12" y="4189391"/>
            <a:ext cx="3845745" cy="2182834"/>
          </a:xfrm>
          <a:prstGeom prst="rect">
            <a:avLst/>
          </a:prstGeom>
        </p:spPr>
      </p:pic>
      <p:pic>
        <p:nvPicPr>
          <p:cNvPr id="6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05937" y="4583101"/>
            <a:ext cx="1395413" cy="1395413"/>
          </a:xfrm>
          <a:prstGeom prst="rect">
            <a:avLst/>
          </a:prstGeom>
        </p:spPr>
      </p:pic>
      <p:pic>
        <p:nvPicPr>
          <p:cNvPr id="7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06224" y="1839604"/>
            <a:ext cx="1189346" cy="11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6332561" y="157164"/>
            <a:ext cx="5240314" cy="3664210"/>
          </a:xfrm>
          <a:prstGeom prst="wedgeEllipseCallout">
            <a:avLst>
              <a:gd name="adj1" fmla="val -71098"/>
              <a:gd name="adj2" fmla="val 88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Привет, дорогие друзья!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Сегодня мы с вами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узнаем, что такое семейный бюджет и  из чего он состоит! Желаю вам удачи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8" y="157163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0099" y="3300414"/>
            <a:ext cx="660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Семейный бюджет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00370"/>
            <a:ext cx="2450307" cy="2450307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5914" y="3244334"/>
            <a:ext cx="2757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Молодцы,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пополнили свою копилку!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Нажмите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монетку.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66" y="2538237"/>
            <a:ext cx="4429124" cy="43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5" y="599364"/>
            <a:ext cx="4301113" cy="6587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1538" y="157163"/>
            <a:ext cx="9991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Бабушка с дедушкой получили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пенсию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29" y="1911489"/>
            <a:ext cx="3316509" cy="2486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69" y="4533491"/>
            <a:ext cx="3960044" cy="2247710"/>
          </a:xfrm>
          <a:prstGeom prst="rect">
            <a:avLst/>
          </a:prstGeom>
        </p:spPr>
      </p:pic>
      <p:pic>
        <p:nvPicPr>
          <p:cNvPr id="7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5090" y="5047745"/>
            <a:ext cx="1341847" cy="1341847"/>
          </a:xfrm>
          <a:prstGeom prst="rect">
            <a:avLst/>
          </a:prstGeom>
        </p:spPr>
      </p:pic>
      <p:pic>
        <p:nvPicPr>
          <p:cNvPr id="8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9761" y="2365053"/>
            <a:ext cx="1223963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00370"/>
            <a:ext cx="2450307" cy="2450307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5912" y="3214687"/>
            <a:ext cx="2486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Молодцы!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нас еще одна монетка в копилке.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66" y="2538237"/>
            <a:ext cx="4429124" cy="43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0" y="1200916"/>
            <a:ext cx="5982688" cy="4673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5414" y="277586"/>
            <a:ext cx="9355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Семья поехала отдыхать</a:t>
            </a:r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48" y="1200916"/>
            <a:ext cx="3244842" cy="2432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93" y="4133088"/>
            <a:ext cx="3936593" cy="2234399"/>
          </a:xfrm>
          <a:prstGeom prst="rect">
            <a:avLst/>
          </a:prstGeom>
        </p:spPr>
      </p:pic>
      <p:pic>
        <p:nvPicPr>
          <p:cNvPr id="8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10001" y="1574083"/>
            <a:ext cx="1100326" cy="1100326"/>
          </a:xfrm>
          <a:prstGeom prst="rect">
            <a:avLst/>
          </a:prstGeom>
        </p:spPr>
      </p:pic>
      <p:pic>
        <p:nvPicPr>
          <p:cNvPr id="9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77851" y="4367784"/>
            <a:ext cx="1086378" cy="10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48" y="3582888"/>
            <a:ext cx="2896120" cy="2896120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616" y="3150169"/>
            <a:ext cx="4413887" cy="3761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024" y="3105835"/>
            <a:ext cx="241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приятные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асходы!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47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3" y="1499616"/>
            <a:ext cx="6477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833" y="181463"/>
            <a:ext cx="11667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Покупка продуктов, одежды, игрушек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29" y="1499616"/>
            <a:ext cx="3013919" cy="2259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87" y="4121319"/>
            <a:ext cx="3436059" cy="1950297"/>
          </a:xfrm>
          <a:prstGeom prst="rect">
            <a:avLst/>
          </a:prstGeom>
        </p:spPr>
      </p:pic>
      <p:pic>
        <p:nvPicPr>
          <p:cNvPr id="6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64887" y="1633299"/>
            <a:ext cx="1116816" cy="1116816"/>
          </a:xfrm>
          <a:prstGeom prst="rect">
            <a:avLst/>
          </a:prstGeom>
        </p:spPr>
      </p:pic>
      <p:pic>
        <p:nvPicPr>
          <p:cNvPr id="7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39658" y="4386072"/>
            <a:ext cx="891180" cy="8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48" y="3582888"/>
            <a:ext cx="2896120" cy="2896120"/>
          </a:xfrm>
          <a:prstGeom prst="rect">
            <a:avLst/>
          </a:prstGeom>
        </p:spPr>
      </p:pic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513" y="3150169"/>
            <a:ext cx="4413887" cy="37615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9616" y="3017519"/>
            <a:ext cx="256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жизненно необходимые расходы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Нажмите на копилку!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969264"/>
            <a:ext cx="10058400" cy="5657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1952" y="0"/>
            <a:ext cx="8319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Давайте вспомним!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8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72" y="1168400"/>
            <a:ext cx="7845552" cy="568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3392" y="128016"/>
            <a:ext cx="8227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Давайте вспомним!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6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7280" y="3105835"/>
            <a:ext cx="329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теперь давайте посчитаем, сколько монеток мы положили в копилку. Какой у нас доход?</a:t>
            </a:r>
          </a:p>
          <a:p>
            <a:pPr lvl="0" algn="ctr" defTabSz="45720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Нажимайте на монетки и считайте.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00370"/>
            <a:ext cx="2450307" cy="2450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87930"/>
            <a:ext cx="2450307" cy="2450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87930"/>
            <a:ext cx="2450307" cy="2450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100370"/>
            <a:ext cx="2450307" cy="2450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100370"/>
            <a:ext cx="2450307" cy="2450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100370"/>
            <a:ext cx="2450307" cy="2450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112810"/>
            <a:ext cx="2450307" cy="2450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100370"/>
            <a:ext cx="2450307" cy="24503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3" y="75490"/>
            <a:ext cx="2450307" cy="24503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3" y="125250"/>
            <a:ext cx="2450307" cy="2450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98" y="2815646"/>
            <a:ext cx="4156662" cy="40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91" y="47625"/>
            <a:ext cx="91916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" y="32021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7552" y="2967335"/>
            <a:ext cx="371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теперь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посчитаем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сколько монеток мы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потратили.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у нас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расход?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720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Нажимайте 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копилку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считайте.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48" y="3582888"/>
            <a:ext cx="2896120" cy="2896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48" y="3567499"/>
            <a:ext cx="2896120" cy="2896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48" y="3598277"/>
            <a:ext cx="2896120" cy="2896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52" y="3613666"/>
            <a:ext cx="2896120" cy="2896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52" y="3659833"/>
            <a:ext cx="2896120" cy="2896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48" y="3567499"/>
            <a:ext cx="2896120" cy="2896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52" y="3590583"/>
            <a:ext cx="2896120" cy="2896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752" y="3227114"/>
            <a:ext cx="4413887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0989 -0.6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75" y="33265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9072" y="2967335"/>
            <a:ext cx="3456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Сколько монеток у нас осталось?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47078" y="2967335"/>
            <a:ext cx="3873962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10 - 7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60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9072" y="512064"/>
            <a:ext cx="8501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08" y="2154904"/>
            <a:ext cx="5971128" cy="4235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69" y="855724"/>
            <a:ext cx="1521335" cy="1521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" y="192663"/>
            <a:ext cx="1642840" cy="1642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5" y="1835503"/>
            <a:ext cx="1493710" cy="14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1168"/>
            <a:ext cx="12192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70C0"/>
                </a:solidFill>
              </a:rPr>
              <a:t>Семейный бюджет – это доходы и расходы семьи за определённый период времени (неделю, месяц, год)</a:t>
            </a:r>
            <a:endParaRPr lang="ru-RU" sz="3600" b="1" dirty="0">
              <a:ln/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401497"/>
            <a:ext cx="3474720" cy="2604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3904" y="2194560"/>
            <a:ext cx="758952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деньги, которые поступают в семью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19" y="4187952"/>
            <a:ext cx="4498969" cy="255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7920" y="4443984"/>
            <a:ext cx="559612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денежных средств  на товары и услуги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876425"/>
            <a:ext cx="4086225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113" y="442913"/>
            <a:ext cx="10333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Папа получил на работе зарплату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76" y="1386958"/>
            <a:ext cx="3442785" cy="2580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67" y="4178356"/>
            <a:ext cx="4117208" cy="2336915"/>
          </a:xfrm>
          <a:prstGeom prst="rect">
            <a:avLst/>
          </a:prstGeom>
        </p:spPr>
      </p:pic>
      <p:pic>
        <p:nvPicPr>
          <p:cNvPr id="5" name="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70278" y="1876425"/>
            <a:ext cx="1317488" cy="1317488"/>
          </a:xfrm>
          <a:prstGeom prst="rect">
            <a:avLst/>
          </a:prstGeom>
        </p:spPr>
      </p:pic>
      <p:pic>
        <p:nvPicPr>
          <p:cNvPr id="7" name="Не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72538" y="4381499"/>
            <a:ext cx="1503065" cy="15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847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526060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3000" y="302895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Молодцы,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правильно! Это доход семьи. Нажмите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монетку,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она окажется прямо в  копилке!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4" y="2550677"/>
            <a:ext cx="4429124" cy="4307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00370"/>
            <a:ext cx="2450307" cy="2450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4" y="2550677"/>
            <a:ext cx="4429124" cy="43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154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465809"/>
            <a:ext cx="5334002" cy="539219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14650" y="314325"/>
            <a:ext cx="6048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Бабушка заболела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17" y="1465809"/>
            <a:ext cx="3264809" cy="2447271"/>
          </a:xfrm>
          <a:prstGeom prst="rect">
            <a:avLst/>
          </a:prstGeom>
        </p:spPr>
      </p:pic>
      <p:pic>
        <p:nvPicPr>
          <p:cNvPr id="5" name="Не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7562" y="1924050"/>
            <a:ext cx="1333500" cy="133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25" y="4141234"/>
            <a:ext cx="4079001" cy="2315229"/>
          </a:xfrm>
          <a:prstGeom prst="rect">
            <a:avLst/>
          </a:prstGeom>
        </p:spPr>
      </p:pic>
      <p:pic>
        <p:nvPicPr>
          <p:cNvPr id="7" name="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2911" y="4452938"/>
            <a:ext cx="1528762" cy="1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85" y="3214688"/>
            <a:ext cx="2896120" cy="2896120"/>
          </a:xfrm>
          <a:prstGeom prst="rect">
            <a:avLst/>
          </a:prstGeom>
        </p:spPr>
      </p:pic>
      <p:pic>
        <p:nvPicPr>
          <p:cNvPr id="5" name="Picture 4" descr="https://png.pngtree.com/element_origin_min_pic/16/10/17/0858041ebd8696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37" y1="7875" x2="64537" y2="7875"/>
                        <a14:foregroundMark x1="41189" y1="38125" x2="63656" y2="2125"/>
                        <a14:foregroundMark x1="51982" y1="92000" x2="51982" y2="92000"/>
                        <a14:foregroundMark x1="80396" y1="92750" x2="73348" y2="83000"/>
                        <a14:foregroundMark x1="61674" y1="22750" x2="61674" y2="22750"/>
                        <a14:foregroundMark x1="42070" y1="21250" x2="42070" y2="21250"/>
                        <a14:foregroundMark x1="43172" y1="22750" x2="42511" y2="20000"/>
                        <a14:foregroundMark x1="51101" y1="29875" x2="51101" y2="29875"/>
                        <a14:foregroundMark x1="51101" y1="30500" x2="56388" y2="30500"/>
                        <a14:foregroundMark x1="49559" y1="29875" x2="49559" y2="29875"/>
                        <a14:foregroundMark x1="54185" y1="29625" x2="54185" y2="29625"/>
                        <a14:foregroundMark x1="64978" y1="39000" x2="64978" y2="39000"/>
                        <a14:foregroundMark x1="73128" y1="38375" x2="73128" y2="38375"/>
                        <a14:foregroundMark x1="6828" y1="39250" x2="35683" y2="39875"/>
                        <a14:foregroundMark x1="7930" y1="65750" x2="83700" y2="65250"/>
                        <a14:foregroundMark x1="84141" y1="65250" x2="83480" y2="50000"/>
                        <a14:foregroundMark x1="8150" y1="66000" x2="7269" y2="49625"/>
                        <a14:foregroundMark x1="6608" y1="45000" x2="7048" y2="39000"/>
                        <a14:foregroundMark x1="5286" y1="43625" x2="5286" y2="43625"/>
                        <a14:foregroundMark x1="62335" y1="38500" x2="62335" y2="38500"/>
                        <a14:foregroundMark x1="31498" y1="38375" x2="31498" y2="38375"/>
                        <a14:foregroundMark x1="51542" y1="89375" x2="51542" y2="89375"/>
                        <a14:foregroundMark x1="6828" y1="39000" x2="83480" y2="38875"/>
                        <a14:foregroundMark x1="77533" y1="85500" x2="77533" y2="85500"/>
                        <a14:foregroundMark x1="56608" y1="90000" x2="566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47" y="0"/>
            <a:ext cx="5117728" cy="67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03" y="2800350"/>
            <a:ext cx="4412519" cy="37631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4450" y="2800350"/>
            <a:ext cx="3643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Молодцы, правильно!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720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расходы.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Нажмите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копилку,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увидите, что произойдет!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0989 -0.6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2599" cy="72294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1639" y="242888"/>
            <a:ext cx="77186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Мама выиграла приз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43" y="1166218"/>
            <a:ext cx="3636282" cy="2725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81" y="4152813"/>
            <a:ext cx="4396537" cy="2495462"/>
          </a:xfrm>
          <a:prstGeom prst="rect">
            <a:avLst/>
          </a:prstGeom>
        </p:spPr>
      </p:pic>
      <p:pic>
        <p:nvPicPr>
          <p:cNvPr id="7" name="Правильный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04905" y="1741885"/>
            <a:ext cx="1301352" cy="1301352"/>
          </a:xfrm>
          <a:prstGeom prst="rect">
            <a:avLst/>
          </a:prstGeom>
        </p:spPr>
      </p:pic>
      <p:pic>
        <p:nvPicPr>
          <p:cNvPr id="8" name="Неправильный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5325" y="4615246"/>
            <a:ext cx="1557338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274</Words>
  <Application>Microsoft Office PowerPoint</Application>
  <PresentationFormat>Широкоэкранный</PresentationFormat>
  <Paragraphs>47</Paragraphs>
  <Slides>32</Slides>
  <Notes>0</Notes>
  <HiddenSlides>0</HiddenSlides>
  <MMClips>22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 </dc:creator>
  <cp:lastModifiedBy>Оксана</cp:lastModifiedBy>
  <cp:revision>26</cp:revision>
  <dcterms:created xsi:type="dcterms:W3CDTF">2022-11-12T18:37:13Z</dcterms:created>
  <dcterms:modified xsi:type="dcterms:W3CDTF">2022-12-01T13:52:46Z</dcterms:modified>
</cp:coreProperties>
</file>