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076314-165D-4A8F-A613-A4E63506D562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AD3B8-3A23-474D-968C-B935104539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502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AD3B8-3A23-474D-968C-B9351045391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286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AD3B8-3A23-474D-968C-B9351045391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571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8D78F-B6ED-49BF-8C26-9B2DDFA0A470}" type="datetimeFigureOut">
              <a:rPr lang="ru-RU" smtClean="0"/>
              <a:t>30.03.2022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D5608-767D-48E2-BC5F-434FF3D806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6075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8D78F-B6ED-49BF-8C26-9B2DDFA0A470}" type="datetimeFigureOut">
              <a:rPr lang="ru-RU" smtClean="0"/>
              <a:t>30.03.2022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D5608-767D-48E2-BC5F-434FF3D806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1001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8D78F-B6ED-49BF-8C26-9B2DDFA0A470}" type="datetimeFigureOut">
              <a:rPr lang="ru-RU" smtClean="0"/>
              <a:t>30.03.2022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D5608-767D-48E2-BC5F-434FF3D806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496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8D78F-B6ED-49BF-8C26-9B2DDFA0A470}" type="datetimeFigureOut">
              <a:rPr lang="ru-RU" smtClean="0"/>
              <a:t>30.03.2022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D5608-767D-48E2-BC5F-434FF3D806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9818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8D78F-B6ED-49BF-8C26-9B2DDFA0A470}" type="datetimeFigureOut">
              <a:rPr lang="ru-RU" smtClean="0"/>
              <a:t>30.03.2022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D5608-767D-48E2-BC5F-434FF3D806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4603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8D78F-B6ED-49BF-8C26-9B2DDFA0A470}" type="datetimeFigureOut">
              <a:rPr lang="ru-RU" smtClean="0"/>
              <a:t>30.03.2022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D5608-767D-48E2-BC5F-434FF3D806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2522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8D78F-B6ED-49BF-8C26-9B2DDFA0A470}" type="datetimeFigureOut">
              <a:rPr lang="ru-RU" smtClean="0"/>
              <a:t>30.03.2022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D5608-767D-48E2-BC5F-434FF3D806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4170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8D78F-B6ED-49BF-8C26-9B2DDFA0A470}" type="datetimeFigureOut">
              <a:rPr lang="ru-RU" smtClean="0"/>
              <a:t>30.03.2022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D5608-767D-48E2-BC5F-434FF3D806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8112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8D78F-B6ED-49BF-8C26-9B2DDFA0A470}" type="datetimeFigureOut">
              <a:rPr lang="ru-RU" smtClean="0"/>
              <a:t>30.03.2022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D5608-767D-48E2-BC5F-434FF3D806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6433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8D78F-B6ED-49BF-8C26-9B2DDFA0A470}" type="datetimeFigureOut">
              <a:rPr lang="ru-RU" smtClean="0"/>
              <a:t>30.03.2022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D5608-767D-48E2-BC5F-434FF3D806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4755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8D78F-B6ED-49BF-8C26-9B2DDFA0A470}" type="datetimeFigureOut">
              <a:rPr lang="ru-RU" smtClean="0"/>
              <a:t>30.03.2022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D5608-767D-48E2-BC5F-434FF3D806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5782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A8D78F-B6ED-49BF-8C26-9B2DDFA0A470}" type="datetimeFigureOut">
              <a:rPr lang="ru-RU" smtClean="0"/>
              <a:t>30.03.2022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D5608-767D-48E2-BC5F-434FF3D806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9985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9902" r="21581"/>
          <a:stretch/>
        </p:blipFill>
        <p:spPr>
          <a:xfrm>
            <a:off x="0" y="0"/>
            <a:ext cx="8174182" cy="5368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298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10990" r="15835"/>
          <a:stretch/>
        </p:blipFill>
        <p:spPr>
          <a:xfrm>
            <a:off x="0" y="0"/>
            <a:ext cx="111519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252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9837" t="370" r="31989" b="-549"/>
          <a:stretch/>
        </p:blipFill>
        <p:spPr>
          <a:xfrm>
            <a:off x="0" y="0"/>
            <a:ext cx="7748834" cy="60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885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10121" r="28578"/>
          <a:stretch/>
        </p:blipFill>
        <p:spPr>
          <a:xfrm>
            <a:off x="18472" y="0"/>
            <a:ext cx="93423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0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96087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</Words>
  <Application>Microsoft Office PowerPoint</Application>
  <PresentationFormat>Широкоэкранный</PresentationFormat>
  <Paragraphs>2</Paragraphs>
  <Slides>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 Голофеева</dc:creator>
  <cp:lastModifiedBy>Светлана Голофеева</cp:lastModifiedBy>
  <cp:revision>1</cp:revision>
  <dcterms:created xsi:type="dcterms:W3CDTF">2022-03-30T14:35:46Z</dcterms:created>
  <dcterms:modified xsi:type="dcterms:W3CDTF">2022-03-30T14:40:04Z</dcterms:modified>
</cp:coreProperties>
</file>