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3" r:id="rId5"/>
    <p:sldId id="265" r:id="rId6"/>
    <p:sldId id="266" r:id="rId7"/>
    <p:sldId id="267" r:id="rId8"/>
    <p:sldId id="268" r:id="rId9"/>
    <p:sldId id="269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6AFD-F16F-4AB9-A3E0-EA3E1A479DBE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C8EE-809E-4C39-9FCF-FA2928591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07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6AFD-F16F-4AB9-A3E0-EA3E1A479DBE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C8EE-809E-4C39-9FCF-FA2928591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537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6AFD-F16F-4AB9-A3E0-EA3E1A479DBE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C8EE-809E-4C39-9FCF-FA2928591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90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6AFD-F16F-4AB9-A3E0-EA3E1A479DBE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C8EE-809E-4C39-9FCF-FA2928591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227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6AFD-F16F-4AB9-A3E0-EA3E1A479DBE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C8EE-809E-4C39-9FCF-FA2928591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8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6AFD-F16F-4AB9-A3E0-EA3E1A479DBE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C8EE-809E-4C39-9FCF-FA2928591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4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6AFD-F16F-4AB9-A3E0-EA3E1A479DBE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C8EE-809E-4C39-9FCF-FA2928591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09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6AFD-F16F-4AB9-A3E0-EA3E1A479DBE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C8EE-809E-4C39-9FCF-FA2928591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35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6AFD-F16F-4AB9-A3E0-EA3E1A479DBE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C8EE-809E-4C39-9FCF-FA2928591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08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6AFD-F16F-4AB9-A3E0-EA3E1A479DBE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C8EE-809E-4C39-9FCF-FA2928591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61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6AFD-F16F-4AB9-A3E0-EA3E1A479DBE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C8EE-809E-4C39-9FCF-FA2928591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36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06AFD-F16F-4AB9-A3E0-EA3E1A479DBE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C8EE-809E-4C39-9FCF-FA2928591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2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b="1" i="1" dirty="0" smtClean="0"/>
              <a:t>    </a:t>
            </a:r>
            <a:r>
              <a:rPr lang="ru-RU" sz="7200" b="1" i="1" dirty="0" smtClean="0">
                <a:solidFill>
                  <a:srgbClr val="FF0000"/>
                </a:solidFill>
              </a:rPr>
              <a:t>Путешествие по сказкам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311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76872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8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20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Сундучок с загадками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35696" y="-171399"/>
            <a:ext cx="5472607" cy="8064896"/>
          </a:xfrm>
        </p:spPr>
      </p:pic>
    </p:spTree>
    <p:extLst>
      <p:ext uri="{BB962C8B-B14F-4D97-AF65-F5344CB8AC3E}">
        <p14:creationId xmlns:p14="http://schemas.microsoft.com/office/powerpoint/2010/main" val="310692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08920"/>
            <a:ext cx="4707367" cy="3530525"/>
          </a:xfrm>
          <a:prstGeom prst="rect">
            <a:avLst/>
          </a:prstGeom>
        </p:spPr>
      </p:pic>
      <p:pic>
        <p:nvPicPr>
          <p:cNvPr id="3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t="7195" r="4313" b="2503"/>
          <a:stretch/>
        </p:blipFill>
        <p:spPr>
          <a:xfrm>
            <a:off x="2195736" y="1124744"/>
            <a:ext cx="5064482" cy="3744416"/>
          </a:xfrm>
          <a:prstGeom prst="rect">
            <a:avLst/>
          </a:prstGeo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890" y="2708920"/>
            <a:ext cx="5232581" cy="39244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6554" y="476672"/>
            <a:ext cx="66258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Перепутанные сказки</a:t>
            </a:r>
          </a:p>
        </p:txBody>
      </p:sp>
    </p:spTree>
    <p:extLst>
      <p:ext uri="{BB962C8B-B14F-4D97-AF65-F5344CB8AC3E}">
        <p14:creationId xmlns:p14="http://schemas.microsoft.com/office/powerpoint/2010/main" val="203563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283764" cy="621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32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3534"/>
            <a:ext cx="7920880" cy="59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2" cy="615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19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6" t="25867" r="5690" b="7707"/>
          <a:stretch/>
        </p:blipFill>
        <p:spPr>
          <a:xfrm>
            <a:off x="683568" y="315461"/>
            <a:ext cx="7992888" cy="649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42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8"/>
          <a:stretch/>
        </p:blipFill>
        <p:spPr>
          <a:xfrm rot="5400000">
            <a:off x="1995587" y="-115267"/>
            <a:ext cx="5296844" cy="82089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548679"/>
            <a:ext cx="67896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Волшебные превращения</a:t>
            </a:r>
          </a:p>
        </p:txBody>
      </p:sp>
    </p:spTree>
    <p:extLst>
      <p:ext uri="{BB962C8B-B14F-4D97-AF65-F5344CB8AC3E}">
        <p14:creationId xmlns:p14="http://schemas.microsoft.com/office/powerpoint/2010/main" val="1229180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64"/>
          <a:stretch/>
        </p:blipFill>
        <p:spPr>
          <a:xfrm rot="5400000">
            <a:off x="1884726" y="-76414"/>
            <a:ext cx="5446556" cy="81369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3648" y="496144"/>
            <a:ext cx="59615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Сказочная мастерская</a:t>
            </a:r>
          </a:p>
        </p:txBody>
      </p:sp>
    </p:spTree>
    <p:extLst>
      <p:ext uri="{BB962C8B-B14F-4D97-AF65-F5344CB8AC3E}">
        <p14:creationId xmlns:p14="http://schemas.microsoft.com/office/powerpoint/2010/main" val="38378012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17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Путешествие по сказкам</vt:lpstr>
      <vt:lpstr>Сундучок с загадками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Путешествие по сказкам</dc:title>
  <dc:creator>Непоседы</dc:creator>
  <cp:lastModifiedBy>Пользователь</cp:lastModifiedBy>
  <cp:revision>5</cp:revision>
  <dcterms:created xsi:type="dcterms:W3CDTF">2022-04-06T07:16:22Z</dcterms:created>
  <dcterms:modified xsi:type="dcterms:W3CDTF">2022-04-20T11:05:08Z</dcterms:modified>
</cp:coreProperties>
</file>