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2" r:id="rId4"/>
    <p:sldId id="277" r:id="rId5"/>
    <p:sldId id="279" r:id="rId6"/>
    <p:sldId id="282" r:id="rId7"/>
    <p:sldId id="269" r:id="rId8"/>
    <p:sldId id="258" r:id="rId9"/>
    <p:sldId id="273" r:id="rId10"/>
    <p:sldId id="274" r:id="rId11"/>
    <p:sldId id="262" r:id="rId12"/>
    <p:sldId id="276" r:id="rId13"/>
    <p:sldId id="28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817CC6"/>
    <a:srgbClr val="BDC3DE"/>
    <a:srgbClr val="E2E8FA"/>
    <a:srgbClr val="0B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422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12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9A646-6EC2-403D-8FD4-92BB6334731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2CF81-A1C2-4F04-B9AA-A46161772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B80B3-E5CC-4564-936D-A99C4CF178C6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E98BE-38DA-484D-B1B4-DCEB7E50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98BE-38DA-484D-B1B4-DCEB7E503B4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2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0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06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85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8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7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9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92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5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3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3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0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3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B849B10-CF20-477C-820F-3342EA21E9A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A6F3ADA-ABF8-4C2D-A85E-8687DEB3F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9.png"/><Relationship Id="rId7" Type="http://schemas.openxmlformats.org/officeDocument/2006/relationships/image" Target="../media/image3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536" cy="68568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984776" cy="4176464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в мир денег»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 </a:t>
            </a:r>
          </a:p>
          <a:p>
            <a:pPr algn="r"/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 Татьяна Алексеевна</a:t>
            </a:r>
          </a:p>
          <a:p>
            <a:pPr algn="r"/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 бюджетное учреждение детский сад № 42МО Кореновский район </a:t>
            </a:r>
          </a:p>
        </p:txBody>
      </p:sp>
    </p:spTree>
    <p:extLst>
      <p:ext uri="{BB962C8B-B14F-4D97-AF65-F5344CB8AC3E}">
        <p14:creationId xmlns:p14="http://schemas.microsoft.com/office/powerpoint/2010/main" val="330943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549024" cy="223224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5164232" cy="374441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52496"/>
            <a:ext cx="1605504" cy="160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28" y="57770"/>
            <a:ext cx="7615758" cy="9803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Для чего нужны деньги?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136" y="1296744"/>
            <a:ext cx="7675350" cy="4351338"/>
          </a:xfr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продукты</a:t>
            </a:r>
          </a:p>
          <a:p>
            <a:pPr marL="596646" indent="-514350">
              <a:buFont typeface="+mj-lt"/>
              <a:buAutoNum type="arabicPeriod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одежду</a:t>
            </a:r>
          </a:p>
          <a:p>
            <a:pPr marL="596646" indent="-514350">
              <a:buFont typeface="+mj-lt"/>
              <a:buAutoNum type="arabicPeriod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 услуги</a:t>
            </a:r>
          </a:p>
          <a:p>
            <a:pPr marL="596646" indent="-514350">
              <a:buFont typeface="+mj-lt"/>
              <a:buAutoNum type="arabicPeriod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 Медицину </a:t>
            </a:r>
          </a:p>
          <a:p>
            <a:pPr marL="596646" indent="-514350">
              <a:buFont typeface="+mj-lt"/>
              <a:buAutoNum type="arabicPeriod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жить комфортно.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512" y="988223"/>
            <a:ext cx="1613475" cy="1526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398" y="2011422"/>
            <a:ext cx="1178544" cy="1178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740" y="2658191"/>
            <a:ext cx="1223684" cy="1866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1726" y="4077071"/>
            <a:ext cx="1724952" cy="1130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1102" y="5430428"/>
            <a:ext cx="1625384" cy="1441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5810055"/>
            <a:ext cx="1547933" cy="874003"/>
          </a:xfrm>
          <a:prstGeom prst="rect">
            <a:avLst/>
          </a:prstGeom>
        </p:spPr>
      </p:pic>
      <p:pic>
        <p:nvPicPr>
          <p:cNvPr id="10" name="Рисунок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252496"/>
            <a:ext cx="1605504" cy="16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50204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 Black" pitchFamily="34" charset="0"/>
              </a:rPr>
              <a:t>«Что можно купить за деньги?»</a:t>
            </a:r>
            <a:br>
              <a:rPr lang="ru-RU" dirty="0">
                <a:solidFill>
                  <a:schemeClr val="tx1"/>
                </a:solidFill>
                <a:latin typeface="Arial Black" pitchFamily="34" charset="0"/>
              </a:rPr>
            </a:br>
            <a:endParaRPr lang="ru-RU" dirty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2496"/>
            <a:ext cx="1605504" cy="1605504"/>
          </a:xfrm>
          <a:prstGeom prst="rect">
            <a:avLst/>
          </a:prstGeom>
        </p:spPr>
      </p:pic>
      <p:pic>
        <p:nvPicPr>
          <p:cNvPr id="5122" name="Picture 2" descr="C:\Users\Татьяна\Pictures\Без названия (2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908720"/>
            <a:ext cx="2124075" cy="21526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123" name="Picture 3" descr="C:\Users\Татьяна\Pictures\Без назван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140968"/>
            <a:ext cx="18764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Татьяна\Pictures\Без названия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196752"/>
            <a:ext cx="300037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Татьяна\Pictures\Без названия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980728"/>
            <a:ext cx="1533525" cy="2990850"/>
          </a:xfrm>
          <a:prstGeom prst="rect">
            <a:avLst/>
          </a:prstGeom>
          <a:noFill/>
        </p:spPr>
      </p:pic>
      <p:pic>
        <p:nvPicPr>
          <p:cNvPr id="5126" name="Picture 6" descr="C:\Users\Татьяна\Pictures\Без названия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284984"/>
            <a:ext cx="2314575" cy="1971675"/>
          </a:xfrm>
          <a:prstGeom prst="rect">
            <a:avLst/>
          </a:prstGeom>
          <a:noFill/>
        </p:spPr>
      </p:pic>
      <p:pic>
        <p:nvPicPr>
          <p:cNvPr id="5127" name="Picture 7" descr="C:\Users\Татьяна\Pictures\Без названия (7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005064"/>
            <a:ext cx="1828800" cy="250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9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93300"/>
                </a:solidFill>
                <a:latin typeface="Arial Black" pitchFamily="34" charset="0"/>
              </a:rPr>
              <a:t>           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ЗАРПЛАТА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7442" t="6388" r="6971" b="5780"/>
          <a:stretch>
            <a:fillRect/>
          </a:stretch>
        </p:blipFill>
        <p:spPr>
          <a:xfrm>
            <a:off x="1043608" y="1340768"/>
            <a:ext cx="7200800" cy="5256584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5252496"/>
            <a:ext cx="1605504" cy="160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293864"/>
            <a:ext cx="920233" cy="1564136"/>
          </a:xfrm>
          <a:prstGeom prst="rect">
            <a:avLst/>
          </a:prstGeom>
        </p:spPr>
      </p:pic>
      <p:pic>
        <p:nvPicPr>
          <p:cNvPr id="6146" name="Picture 2" descr="C:\Users\Татьяна\Pictures\Без названия (9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6672"/>
            <a:ext cx="7335173" cy="5494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01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тьяна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143125" cy="2143125"/>
          </a:xfrm>
          <a:prstGeom prst="rect">
            <a:avLst/>
          </a:prstGeom>
          <a:noFill/>
        </p:spPr>
      </p:pic>
      <p:pic>
        <p:nvPicPr>
          <p:cNvPr id="1028" name="Picture 4" descr="C:\Users\Татьяна\Pictures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2133600" cy="2133600"/>
          </a:xfrm>
          <a:prstGeom prst="rect">
            <a:avLst/>
          </a:prstGeom>
          <a:noFill/>
        </p:spPr>
      </p:pic>
      <p:pic>
        <p:nvPicPr>
          <p:cNvPr id="1029" name="Picture 5" descr="C:\Users\Татьяна\Pictures\кру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2656"/>
            <a:ext cx="3960440" cy="2016224"/>
          </a:xfrm>
          <a:prstGeom prst="rect">
            <a:avLst/>
          </a:prstGeom>
          <a:noFill/>
        </p:spPr>
      </p:pic>
      <p:pic>
        <p:nvPicPr>
          <p:cNvPr id="1030" name="Picture 6" descr="C:\Users\Татьяна\Pictures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2962275" cy="1543050"/>
          </a:xfrm>
          <a:prstGeom prst="rect">
            <a:avLst/>
          </a:prstGeom>
          <a:noFill/>
        </p:spPr>
      </p:pic>
      <p:pic>
        <p:nvPicPr>
          <p:cNvPr id="1031" name="Picture 7" descr="C:\Users\Татьяна\Pictures\a3c6c95945a3a0448f435126e6548b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996952"/>
            <a:ext cx="1905000" cy="2520280"/>
          </a:xfrm>
          <a:prstGeom prst="rect">
            <a:avLst/>
          </a:prstGeom>
          <a:noFill/>
        </p:spPr>
      </p:pic>
      <p:pic>
        <p:nvPicPr>
          <p:cNvPr id="1032" name="Picture 8" descr="C:\Users\Татьяна\Pictures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221088"/>
            <a:ext cx="249555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Татьяна\Pictures\1639225186_4-papik-pro-p-posuda-klipart-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708920"/>
            <a:ext cx="316835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80528" y="5252496"/>
            <a:ext cx="1605504" cy="1605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тьяна\Pictures\405532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4682"/>
            <a:ext cx="7848872" cy="6508347"/>
          </a:xfrm>
          <a:prstGeom prst="rect">
            <a:avLst/>
          </a:prstGeom>
          <a:noFill/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52496"/>
            <a:ext cx="1605504" cy="1605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0526" t="8682" r="9649" b="5730"/>
          <a:stretch>
            <a:fillRect/>
          </a:stretch>
        </p:blipFill>
        <p:spPr>
          <a:xfrm>
            <a:off x="1043608" y="764704"/>
            <a:ext cx="7200800" cy="5616624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52496"/>
            <a:ext cx="1605504" cy="1605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pPr algn="ctr"/>
            <a:r>
              <a:rPr lang="ru-RU" b="1" dirty="0"/>
              <a:t>   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БАРТЕР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8000" t="8496" r="8403" b="15141"/>
          <a:stretch>
            <a:fillRect/>
          </a:stretch>
        </p:blipFill>
        <p:spPr>
          <a:xfrm>
            <a:off x="1187624" y="1124744"/>
            <a:ext cx="7128792" cy="5184576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52496"/>
            <a:ext cx="1605504" cy="1605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3300"/>
                </a:solidFill>
              </a:rPr>
              <a:t>        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ПЕРВЫЕ МОНЕТЫ</a:t>
            </a:r>
          </a:p>
        </p:txBody>
      </p:sp>
      <p:pic>
        <p:nvPicPr>
          <p:cNvPr id="3" name="Picture 2" descr="C:\Users\Татьяна\Pictures\Без названия (10).jpg"/>
          <p:cNvPicPr>
            <a:picLocks noChangeAspect="1" noChangeArrowheads="1"/>
          </p:cNvPicPr>
          <p:nvPr/>
        </p:nvPicPr>
        <p:blipFill>
          <a:blip r:embed="rId3" cstate="print"/>
          <a:srcRect l="13250" t="4687" r="8000" b="9375"/>
          <a:stretch>
            <a:fillRect/>
          </a:stretch>
        </p:blipFill>
        <p:spPr bwMode="auto">
          <a:xfrm>
            <a:off x="899592" y="1340768"/>
            <a:ext cx="7973249" cy="4872541"/>
          </a:xfrm>
          <a:prstGeom prst="rect">
            <a:avLst/>
          </a:prstGeom>
          <a:noFill/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5252496"/>
            <a:ext cx="1605504" cy="1605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Кругло, мало, всякому мило </a:t>
            </a:r>
            <a:r>
              <a:rPr lang="ru-RU" b="1" i="1" dirty="0">
                <a:solidFill>
                  <a:schemeClr val="tx1"/>
                </a:solidFill>
              </a:rPr>
              <a:t>(Монета, денежка)</a:t>
            </a:r>
            <a:br>
              <a:rPr lang="ru-RU" b="1" dirty="0">
                <a:solidFill>
                  <a:srgbClr val="993300"/>
                </a:solidFill>
              </a:rPr>
            </a:b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3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80728"/>
            <a:ext cx="2990518" cy="2990518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356992"/>
            <a:ext cx="3224832" cy="3160761"/>
          </a:xfrm>
          <a:prstGeom prst="rect">
            <a:avLst/>
          </a:prstGeom>
        </p:spPr>
      </p:pic>
      <p:pic>
        <p:nvPicPr>
          <p:cNvPr id="5" name="Объект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556792"/>
            <a:ext cx="2959898" cy="2990518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52496"/>
            <a:ext cx="1605504" cy="16055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212976"/>
            <a:ext cx="2611615" cy="1224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2749534" cy="951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452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Что такое деньги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83868" y="1502031"/>
            <a:ext cx="2736304" cy="936104"/>
          </a:xfrm>
          <a:prstGeom prst="roundRect">
            <a:avLst/>
          </a:prstGeom>
          <a:solidFill>
            <a:srgbClr val="E2E8FA"/>
          </a:solidFill>
          <a:ln>
            <a:solidFill>
              <a:srgbClr val="BDC3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60229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350100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Бумажные  (купюры)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013176"/>
            <a:ext cx="2106594" cy="1524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869160"/>
            <a:ext cx="1864347" cy="1633005"/>
          </a:xfrm>
          <a:prstGeom prst="rect">
            <a:avLst/>
          </a:prstGeom>
        </p:spPr>
      </p:pic>
      <p:pic>
        <p:nvPicPr>
          <p:cNvPr id="17" name="Рисунок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00" y="5657784"/>
            <a:ext cx="1043608" cy="1196752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3203848" y="2636912"/>
            <a:ext cx="93610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4733537">
            <a:off x="5313322" y="2590843"/>
            <a:ext cx="959475" cy="6645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861048"/>
            <a:ext cx="2755631" cy="9510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996060">
            <a:off x="4331560" y="2958199"/>
            <a:ext cx="959475" cy="66452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275856" y="3861049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(монеты)</a:t>
            </a:r>
          </a:p>
        </p:txBody>
      </p:sp>
      <p:pic>
        <p:nvPicPr>
          <p:cNvPr id="29" name="Picture 2" descr="C:\Users\Татьяна\Pictures\Без названия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509120"/>
            <a:ext cx="2360640" cy="1484784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6285138" y="3284984"/>
            <a:ext cx="24044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(карты)</a:t>
            </a:r>
          </a:p>
        </p:txBody>
      </p:sp>
    </p:spTree>
    <p:extLst>
      <p:ext uri="{BB962C8B-B14F-4D97-AF65-F5344CB8AC3E}">
        <p14:creationId xmlns:p14="http://schemas.microsoft.com/office/powerpoint/2010/main" val="8454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Татьяна\Pictures\bank-building-facade-university-government-260nw-1259409754.jpg"/>
          <p:cNvPicPr>
            <a:picLocks noChangeAspect="1" noChangeArrowheads="1"/>
          </p:cNvPicPr>
          <p:nvPr/>
        </p:nvPicPr>
        <p:blipFill>
          <a:blip r:embed="rId2" cstate="print"/>
          <a:srcRect l="7391" t="5765" r="8350" b="17368"/>
          <a:stretch>
            <a:fillRect/>
          </a:stretch>
        </p:blipFill>
        <p:spPr bwMode="auto">
          <a:xfrm>
            <a:off x="539552" y="1340768"/>
            <a:ext cx="523318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76160"/>
            <a:ext cx="4617647" cy="4617647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52496"/>
            <a:ext cx="1605504" cy="160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уби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лу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3671</TotalTime>
  <Words>89</Words>
  <Application>Microsoft Office PowerPoint</Application>
  <PresentationFormat>Экран (4:3)</PresentationFormat>
  <Paragraphs>36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Corbel</vt:lpstr>
      <vt:lpstr>Times New Roman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    БАРТЕР</vt:lpstr>
      <vt:lpstr>         ПЕРВЫЕ МОНЕТЫ</vt:lpstr>
      <vt:lpstr>Кругло, мало, всякому мило (Монета, денежка) </vt:lpstr>
      <vt:lpstr>Что такое деньги?</vt:lpstr>
      <vt:lpstr>Презентация PowerPoint</vt:lpstr>
      <vt:lpstr>Презентация PowerPoint</vt:lpstr>
      <vt:lpstr>Для чего нужны деньги?</vt:lpstr>
      <vt:lpstr>«Что можно купить за деньги?» </vt:lpstr>
      <vt:lpstr>            ЗАРПЛАТА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Эмилия</cp:lastModifiedBy>
  <cp:revision>68</cp:revision>
  <dcterms:created xsi:type="dcterms:W3CDTF">2020-03-04T10:54:50Z</dcterms:created>
  <dcterms:modified xsi:type="dcterms:W3CDTF">2022-03-16T12:46:21Z</dcterms:modified>
</cp:coreProperties>
</file>