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7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2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8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71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3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4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2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9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0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4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4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4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2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9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52EB1-7B6F-4D9B-BF70-E06650630A00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51FDFF-E27E-4801-9519-D9D3C118D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02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ifok.net/images/2015/10/17/Camomile-Flowers_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11610"/>
            <a:ext cx="6469839" cy="68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985791/09d5f736-015a-499b-951f-1058699fefa6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03" y="1656641"/>
            <a:ext cx="4895397" cy="520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«Полевые цветы»</a:t>
            </a:r>
            <a:endParaRPr lang="ru-RU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3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779125/e4a1ec1d-86ba-44d0-9942-8c4df9da057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09" y="324501"/>
            <a:ext cx="3166024" cy="65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7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nvegetariano.com/images/daisies-png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05" y="418011"/>
            <a:ext cx="3859890" cy="635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0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img-fotki.yandex.ru/get/9151/23869276.105/0_a1c9d_fe99f434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344471"/>
            <a:ext cx="3788229" cy="387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png.rinvik.ru/files/oduvanchik-czvetok-zhelty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49" y="344471"/>
            <a:ext cx="4744992" cy="474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yt3.ggpht.com/a/AATXAJzJPc3b4UvGrxTFAsQIcSm8koaezry_A6kK2Q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821" y="3048000"/>
            <a:ext cx="3726179" cy="372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«Подбери бутон по цвету лепестков»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www.maam.ru/upload/blogs/detsad-310961-1435781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52" y="2047875"/>
            <a:ext cx="64198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ifok.net/images/2015/10/17/Camomile-Flowers_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" y="11610"/>
            <a:ext cx="6469839" cy="68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985791/09d5f736-015a-499b-951f-1058699fefa6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03" y="1656641"/>
            <a:ext cx="4895397" cy="520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«Полевые цветы»</a:t>
            </a:r>
            <a:endParaRPr lang="ru-RU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6798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</TotalTime>
  <Words>17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Легкий дым</vt:lpstr>
      <vt:lpstr>«Полевые цветы»</vt:lpstr>
      <vt:lpstr>Презентация PowerPoint</vt:lpstr>
      <vt:lpstr>Презентация PowerPoint</vt:lpstr>
      <vt:lpstr>Презентация PowerPoint</vt:lpstr>
      <vt:lpstr>Дидактическая игра «Подбери бутон по цвету лепестков»</vt:lpstr>
      <vt:lpstr>«Полевые цветы»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«Полевые цветы»</dc:title>
  <dc:creator>Пользователь</dc:creator>
  <cp:lastModifiedBy>Пользователь</cp:lastModifiedBy>
  <cp:revision>3</cp:revision>
  <dcterms:created xsi:type="dcterms:W3CDTF">2020-05-20T13:51:09Z</dcterms:created>
  <dcterms:modified xsi:type="dcterms:W3CDTF">2020-05-20T14:18:14Z</dcterms:modified>
</cp:coreProperties>
</file>