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71" r:id="rId8"/>
    <p:sldId id="270" r:id="rId9"/>
    <p:sldId id="267" r:id="rId10"/>
    <p:sldId id="272" r:id="rId11"/>
    <p:sldId id="261" r:id="rId12"/>
    <p:sldId id="275" r:id="rId13"/>
    <p:sldId id="262" r:id="rId14"/>
    <p:sldId id="274" r:id="rId15"/>
    <p:sldId id="278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2CAE-0505-49C6-9D51-0C5AA80DE88F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2402-9603-4F1F-97FF-F7464CCC9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4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2CAE-0505-49C6-9D51-0C5AA80DE88F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2402-9603-4F1F-97FF-F7464CCC9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4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B5A2CAE-0505-49C6-9D51-0C5AA80DE88F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7E32402-9603-4F1F-97FF-F7464CCC9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6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2CAE-0505-49C6-9D51-0C5AA80DE88F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2402-9603-4F1F-97FF-F7464CCC9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6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A2CAE-0505-49C6-9D51-0C5AA80DE88F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E32402-9603-4F1F-97FF-F7464CCC9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5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2CAE-0505-49C6-9D51-0C5AA80DE88F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2402-9603-4F1F-97FF-F7464CCC9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9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2CAE-0505-49C6-9D51-0C5AA80DE88F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2402-9603-4F1F-97FF-F7464CCC9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5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2CAE-0505-49C6-9D51-0C5AA80DE88F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2402-9603-4F1F-97FF-F7464CCC9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1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2CAE-0505-49C6-9D51-0C5AA80DE88F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2402-9603-4F1F-97FF-F7464CCC9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6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2CAE-0505-49C6-9D51-0C5AA80DE88F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2402-9603-4F1F-97FF-F7464CCC9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2CAE-0505-49C6-9D51-0C5AA80DE88F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2402-9603-4F1F-97FF-F7464CCC9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B5A2CAE-0505-49C6-9D51-0C5AA80DE88F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7E32402-9603-4F1F-97FF-F7464CCC9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13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567558"/>
            <a:ext cx="12192000" cy="5076496"/>
          </a:xfrm>
        </p:spPr>
        <p:txBody>
          <a:bodyPr>
            <a:noAutofit/>
          </a:bodyPr>
          <a:lstStyle/>
          <a:p>
            <a:br>
              <a:rPr lang="ru-RU" sz="4000" dirty="0">
                <a:latin typeface="Monotype Corsiva" panose="03010101010201010101" pitchFamily="66" charset="0"/>
                <a:cs typeface="Utsaah" panose="020B0604020202020204" pitchFamily="34" charset="0"/>
              </a:rPr>
            </a:br>
            <a:br>
              <a:rPr lang="ru-RU" sz="4000" dirty="0">
                <a:latin typeface="Monotype Corsiva" panose="03010101010201010101" pitchFamily="66" charset="0"/>
                <a:cs typeface="Utsaah" panose="020B0604020202020204" pitchFamily="34" charset="0"/>
              </a:rPr>
            </a:br>
            <a:br>
              <a:rPr lang="ru-RU" sz="4000" dirty="0">
                <a:latin typeface="Monotype Corsiva" panose="03010101010201010101" pitchFamily="66" charset="0"/>
                <a:cs typeface="Utsaah" panose="020B0604020202020204" pitchFamily="34" charset="0"/>
              </a:rPr>
            </a:br>
            <a:br>
              <a:rPr lang="ru-RU" sz="4000" dirty="0">
                <a:latin typeface="Monotype Corsiva" panose="03010101010201010101" pitchFamily="66" charset="0"/>
                <a:cs typeface="Utsaah" panose="020B0604020202020204" pitchFamily="34" charset="0"/>
              </a:rPr>
            </a:br>
            <a:br>
              <a:rPr lang="ru-RU" sz="4000" dirty="0">
                <a:latin typeface="Monotype Corsiva" panose="03010101010201010101" pitchFamily="66" charset="0"/>
                <a:cs typeface="Utsaah" panose="020B0604020202020204" pitchFamily="34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технологий,как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 формирования навыков здорового образа жизни у детей  старшего дошкольного возраста»</a:t>
            </a:r>
            <a:b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94234"/>
            <a:ext cx="9144000" cy="2438399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Выполнила:Раскалиева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dirty="0"/>
          </a:p>
        </p:txBody>
      </p:sp>
      <p:pic>
        <p:nvPicPr>
          <p:cNvPr id="12298" name="Picture 10" descr="Картинки по запросу детский сад картинк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59" y="197179"/>
            <a:ext cx="6768482" cy="18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3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4910" y="234139"/>
            <a:ext cx="485564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Сюжетно-ролевые и дидактические игры                                            </a:t>
            </a:r>
          </a:p>
        </p:txBody>
      </p:sp>
      <p:pic>
        <p:nvPicPr>
          <p:cNvPr id="17" name="Picture 4" descr="Картинки по запросу детский сад воспитатель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43" y="3737499"/>
            <a:ext cx="1582705" cy="27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5D58D0-4B28-4404-8BA9-346DE7CD4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99" y="778699"/>
            <a:ext cx="3411987" cy="26388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16F13C-F08E-48D8-91D6-43EB29BE50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1" y="778699"/>
            <a:ext cx="3516615" cy="26503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2043DE-354B-41A8-ACD4-C402D37FE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0" y="3739767"/>
            <a:ext cx="4598632" cy="278510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FABF0F-D242-4BC3-B49E-8A6FA6650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021" y="1595632"/>
            <a:ext cx="3160697" cy="26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4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807932"/>
              </p:ext>
            </p:extLst>
          </p:nvPr>
        </p:nvGraphicFramePr>
        <p:xfrm>
          <a:off x="683172" y="472966"/>
          <a:ext cx="10710041" cy="5744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348">
                  <a:extLst>
                    <a:ext uri="{9D8B030D-6E8A-4147-A177-3AD203B41FA5}">
                      <a16:colId xmlns:a16="http://schemas.microsoft.com/office/drawing/2014/main" val="467030019"/>
                    </a:ext>
                  </a:extLst>
                </a:gridCol>
                <a:gridCol w="4791793">
                  <a:extLst>
                    <a:ext uri="{9D8B030D-6E8A-4147-A177-3AD203B41FA5}">
                      <a16:colId xmlns:a16="http://schemas.microsoft.com/office/drawing/2014/main" val="7329066"/>
                    </a:ext>
                  </a:extLst>
                </a:gridCol>
                <a:gridCol w="1352246">
                  <a:extLst>
                    <a:ext uri="{9D8B030D-6E8A-4147-A177-3AD203B41FA5}">
                      <a16:colId xmlns:a16="http://schemas.microsoft.com/office/drawing/2014/main" val="2066352530"/>
                    </a:ext>
                  </a:extLst>
                </a:gridCol>
                <a:gridCol w="3205654">
                  <a:extLst>
                    <a:ext uri="{9D8B030D-6E8A-4147-A177-3AD203B41FA5}">
                      <a16:colId xmlns:a16="http://schemas.microsoft.com/office/drawing/2014/main" val="1911235234"/>
                    </a:ext>
                  </a:extLst>
                </a:gridCol>
              </a:tblGrid>
              <a:tr h="696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представления результатов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58299"/>
                  </a:ext>
                </a:extLst>
              </a:tr>
              <a:tr h="490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 (реализация)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Образовательная деятельность с родителями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Индивидуальные беседы с родителями по ЗОЖ.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Консультация на тему: «Система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здоровьесберегающих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технологий в ДОУ».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Оформление уголка здоровья для родителей «Растём здоровыми!».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«Изготовление нестандартного оборудования в физкультурный уголок».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Оформление фотогазеты: «Здоровая семья – здоровый малыш».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Практическое занятие для родителей с детьми: изготовление книжек-малышек «Мудрые советы родителей по уходу за зубками»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течение года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Декабрь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 течение года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Ноябрь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Декабрь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Февраль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Май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Картотека бесед и консультаций для родителей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Оформление стенда «Растём здоровыми!»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Оформление буклетов, папок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передвижек.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Дорожки здоровья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Нестандартное оборудование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Книжки самоделки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419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91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10759" y="218868"/>
            <a:ext cx="568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Работа с родителями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89FDEC-F592-4BB1-9D7A-0DE0CDD74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43" y="865199"/>
            <a:ext cx="4308629" cy="26322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4CEF6D-AB4A-4311-8707-87C0A6037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6476" y="2091452"/>
            <a:ext cx="5696632" cy="32441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0B915E-2C80-433C-8F5B-4CE044C5D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5" y="3764132"/>
            <a:ext cx="4308630" cy="29647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29BEFB-8598-459D-ACAD-76C7E5EDB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81" y="1031534"/>
            <a:ext cx="1480618" cy="29078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9CB7FA9-583F-4076-A65C-0F999EEC2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81" y="4145872"/>
            <a:ext cx="1480619" cy="24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10572"/>
              </p:ext>
            </p:extLst>
          </p:nvPr>
        </p:nvGraphicFramePr>
        <p:xfrm>
          <a:off x="830317" y="546244"/>
          <a:ext cx="10552386" cy="5767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428">
                  <a:extLst>
                    <a:ext uri="{9D8B030D-6E8A-4147-A177-3AD203B41FA5}">
                      <a16:colId xmlns:a16="http://schemas.microsoft.com/office/drawing/2014/main" val="2208942698"/>
                    </a:ext>
                  </a:extLst>
                </a:gridCol>
                <a:gridCol w="4424855">
                  <a:extLst>
                    <a:ext uri="{9D8B030D-6E8A-4147-A177-3AD203B41FA5}">
                      <a16:colId xmlns:a16="http://schemas.microsoft.com/office/drawing/2014/main" val="2091636534"/>
                    </a:ext>
                  </a:extLst>
                </a:gridCol>
                <a:gridCol w="1435791">
                  <a:extLst>
                    <a:ext uri="{9D8B030D-6E8A-4147-A177-3AD203B41FA5}">
                      <a16:colId xmlns:a16="http://schemas.microsoft.com/office/drawing/2014/main" val="1654509283"/>
                    </a:ext>
                  </a:extLst>
                </a:gridCol>
                <a:gridCol w="3241312">
                  <a:extLst>
                    <a:ext uri="{9D8B030D-6E8A-4147-A177-3AD203B41FA5}">
                      <a16:colId xmlns:a16="http://schemas.microsoft.com/office/drawing/2014/main" val="306054715"/>
                    </a:ext>
                  </a:extLst>
                </a:gridCol>
              </a:tblGrid>
              <a:tr h="767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представления результатов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4990867"/>
                  </a:ext>
                </a:extLst>
              </a:tr>
              <a:tr h="4928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Обобщающий (подведение итогов)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детского проекта «Королевство Зубной Щётки»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конкурсе «Мой проект» в детском саду.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Смотр физкультурных уголков, уголков здоровья.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Паспорт проекта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выставки работ детей «Хочу быть здоровым!»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Уголок «Хочу быть здоровым!»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Уголок «Королевство зубной щётки»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579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36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06869" y="178676"/>
            <a:ext cx="85449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предметно-развивающей среды в группе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9C3363-2553-4042-8C32-785E82663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488" y="1768786"/>
            <a:ext cx="5801554" cy="38087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02158D-F18B-442C-ADEC-83FBBE219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8818" y="1573010"/>
            <a:ext cx="5906962" cy="43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8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F0E63F-7129-417A-95B3-7713CF5DF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3" y="381740"/>
            <a:ext cx="2448012" cy="2902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55B9D9-AD4A-4453-BD4B-7F7CCC763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04" y="381740"/>
            <a:ext cx="2119805" cy="29029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BDDEC7-91BE-419B-ACE6-498143D47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34" y="381740"/>
            <a:ext cx="2448013" cy="29751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081831-FFC6-4406-874B-D721E2EBD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10" y="381740"/>
            <a:ext cx="2572305" cy="29340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BAE4D3-21AB-4281-80C5-13F31FF0A6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3" y="3429000"/>
            <a:ext cx="2204511" cy="33224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7EA1E3-3452-4918-98D7-EECFC2896B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53" y="3429000"/>
            <a:ext cx="2535974" cy="33224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126965-AB3C-41D1-8ECC-5C8A46A3D6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75" y="3501132"/>
            <a:ext cx="2305972" cy="32503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FDE03B-0525-41F6-9D3B-6BBE1D13B4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11" y="3573263"/>
            <a:ext cx="2847512" cy="3178206"/>
          </a:xfrm>
          <a:prstGeom prst="rect">
            <a:avLst/>
          </a:prstGeom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F8D57D1C-EC6F-47E4-BDF2-D9AE16B9A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24903"/>
              </p:ext>
            </p:extLst>
          </p:nvPr>
        </p:nvGraphicFramePr>
        <p:xfrm>
          <a:off x="3012194" y="15980"/>
          <a:ext cx="498658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587">
                  <a:extLst>
                    <a:ext uri="{9D8B030D-6E8A-4147-A177-3AD203B41FA5}">
                      <a16:colId xmlns:a16="http://schemas.microsoft.com/office/drawing/2014/main" val="149857483"/>
                    </a:ext>
                  </a:extLst>
                </a:gridCol>
              </a:tblGrid>
              <a:tr h="25745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СПОРТ В НАШЕЙ СЕМЬЕ»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39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6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021" y="284176"/>
            <a:ext cx="9385738" cy="150876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pic>
        <p:nvPicPr>
          <p:cNvPr id="7174" name="Picture 6" descr="Картинки по запросу детский сад воспитатель клипарт и родите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4" y="203780"/>
            <a:ext cx="2118874" cy="15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детский сад воспитатель клипарт и родите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9" y="3897084"/>
            <a:ext cx="2260866" cy="226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Картинки по запросу детский сад воспитатель клипарт и родител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926" y="3258207"/>
            <a:ext cx="3151991" cy="31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8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3341" y="940157"/>
            <a:ext cx="103019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</a:t>
            </a:r>
            <a:endParaRPr lang="ru-RU" sz="2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– май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2021 - 2022 учебный год</a:t>
            </a:r>
          </a:p>
          <a:p>
            <a:r>
              <a:rPr lang="ru-RU" sz="2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 роль и значение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технологий в формировании навыков здорового образа жизни  у детей дошкольного возраста.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Продолжать изучать учебную, справочную, научно-методическую литературу по вопросу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созданию условий для формирования навыков здорового образа жизни.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Учиться моделировать работу на основе изученных видов, приёмов и методов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(комплексы дыхательной гимнастики, гимнастики пробуждения, подвижные игры, физкультминутки и т.д.)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Объяснить детям  о значении  сохранения и укрепления здоровья на основе комплексного и системного использования доступных для детского сада средств физического воспитания.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18234" y="94594"/>
            <a:ext cx="624314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buFontTx/>
              <a:buNone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lvl="1" algn="r">
              <a:buFontTx/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«Забота о здоровье — это важнейший труд воспитателя. </a:t>
            </a:r>
          </a:p>
          <a:p>
            <a:pPr lvl="1" algn="r">
              <a:buFontTx/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От жизнерадостности, бодрости детей зависит их духовная жизнь, мировоззрение, умственное развитие, прочность знаний, вера в свои силы»</a:t>
            </a:r>
          </a:p>
          <a:p>
            <a:pPr lvl="1" algn="r">
              <a:buFontTx/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В. А. Сухомлинский </a:t>
            </a:r>
          </a:p>
        </p:txBody>
      </p:sp>
      <p:pic>
        <p:nvPicPr>
          <p:cNvPr id="6" name="Picture 8" descr="Картинки по запросу детский сад воспитатель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262" y="4162098"/>
            <a:ext cx="2391103" cy="23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74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402" y="347730"/>
            <a:ext cx="10161431" cy="627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Актуальность:</a:t>
            </a:r>
            <a:endParaRPr lang="ru-RU" sz="20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соответствии с Законом “Об образовании” здоровье детей относится к приоритетным направлениям государственной политики в сфере образования. Здоровье детей – это будущее страны, поэтому перед педагогами, общественностью, родителями стоит задача воспитания здорового поколения. Вопрос об укреплении и сохранении здоровья на сегодняшний день стоит очень остро. Медики отмечают тенденцию к увеличению числа дошкольников, имеющих различные функциональные отклонения, хронические заболевания. Исходя из этого, одна из годовых задач нашего ДОУ направлена на сохранение и укрепление здоровья детей, формирование у родителей, педагогов, воспитанников навыков здорового образа жизни». Поэтому необходимо научить детей воспринимать свою жизнь и здоровье как величайшую ценность. Важно на этом этапе сформировать у детей базу знаний и практических навыков здорового образа жизни, под которым мы понимаем активную деятельность людей, направленную на сохранение и улучшение здоровья. </a:t>
            </a:r>
            <a:endParaRPr lang="ru-RU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Создание и поддержание положительного микроклимата в группе.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3.Осознание детьми в соответствии с возрастом смысла здорового образа жизни, овладение  разнообразными видами двигательной активности и закаливания;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Активная помощь родителей в организации оздоровления своих детей;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Пополнение предметно-развивающей среды по направлению «Физическая культура» и «Здоровье».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детский сад воспитатель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473" y="1473693"/>
            <a:ext cx="2262356" cy="26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3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08450"/>
              </p:ext>
            </p:extLst>
          </p:nvPr>
        </p:nvGraphicFramePr>
        <p:xfrm>
          <a:off x="966953" y="756745"/>
          <a:ext cx="10310648" cy="5339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051">
                  <a:extLst>
                    <a:ext uri="{9D8B030D-6E8A-4147-A177-3AD203B41FA5}">
                      <a16:colId xmlns:a16="http://schemas.microsoft.com/office/drawing/2014/main" val="3363591307"/>
                    </a:ext>
                  </a:extLst>
                </a:gridCol>
                <a:gridCol w="3771568">
                  <a:extLst>
                    <a:ext uri="{9D8B030D-6E8A-4147-A177-3AD203B41FA5}">
                      <a16:colId xmlns:a16="http://schemas.microsoft.com/office/drawing/2014/main" val="2798923115"/>
                    </a:ext>
                  </a:extLst>
                </a:gridCol>
                <a:gridCol w="1456623">
                  <a:extLst>
                    <a:ext uri="{9D8B030D-6E8A-4147-A177-3AD203B41FA5}">
                      <a16:colId xmlns:a16="http://schemas.microsoft.com/office/drawing/2014/main" val="4221303014"/>
                    </a:ext>
                  </a:extLst>
                </a:gridCol>
                <a:gridCol w="3639406">
                  <a:extLst>
                    <a:ext uri="{9D8B030D-6E8A-4147-A177-3AD203B41FA5}">
                      <a16:colId xmlns:a16="http://schemas.microsoft.com/office/drawing/2014/main" val="2896876970"/>
                    </a:ext>
                  </a:extLst>
                </a:gridCol>
              </a:tblGrid>
              <a:tr h="866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представления результатов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494064"/>
                  </a:ext>
                </a:extLst>
              </a:tr>
              <a:tr h="4472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(теоретический)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 по данной проблеме</a:t>
                      </a:r>
                    </a:p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литературы по данной теме.</a:t>
                      </a:r>
                    </a:p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перечня необходимого оборудования для  физкультурного уголка и уголка «Хочу быть здоровым!»</a:t>
                      </a:r>
                    </a:p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Сентябрь-май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Сентябрь-май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Демонстрационный материал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Смотр</a:t>
                      </a:r>
                      <a:r>
                        <a:rPr lang="ru-RU" sz="16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уголков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7536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37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15042"/>
              </p:ext>
            </p:extLst>
          </p:nvPr>
        </p:nvGraphicFramePr>
        <p:xfrm>
          <a:off x="945930" y="309563"/>
          <a:ext cx="10394732" cy="6183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7">
                  <a:extLst>
                    <a:ext uri="{9D8B030D-6E8A-4147-A177-3AD203B41FA5}">
                      <a16:colId xmlns:a16="http://schemas.microsoft.com/office/drawing/2014/main" val="2205748407"/>
                    </a:ext>
                  </a:extLst>
                </a:gridCol>
                <a:gridCol w="4340772">
                  <a:extLst>
                    <a:ext uri="{9D8B030D-6E8A-4147-A177-3AD203B41FA5}">
                      <a16:colId xmlns:a16="http://schemas.microsoft.com/office/drawing/2014/main" val="3763117466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2583842811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val="3512181843"/>
                    </a:ext>
                  </a:extLst>
                </a:gridCol>
              </a:tblGrid>
              <a:tr h="714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представления результатов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4759233"/>
                  </a:ext>
                </a:extLst>
              </a:tr>
              <a:tr h="53451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 (реализация)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деятельность с детьми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Составление картотек игр и упражнений: «Гимнастика для глаз», «Дыхательная гимнастика», «Подвижные игры для детей дошкольного возраста», «Физкультминутки», «Игры по ЗОЖ», «Пальчиковые игры» и  т.д.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Подборка и оформление дидактических и сюжетно-ролевых игр.</a:t>
                      </a:r>
                    </a:p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реализация проекта «Королевство зубной щётки»</a:t>
                      </a:r>
                    </a:p>
                    <a:p>
                      <a:pPr algn="l"/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утренней гимнастики, дыхательной гимнастики, гимнастики для глаз, самомассажа,  физкультминуток, подвижных игр, гимнастики после сна закаливающих мероприятий, пальчиковых игр, динамических пауз и т. д.</a:t>
                      </a:r>
                    </a:p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занятий по Физической культуре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ФИЗ инструктором </a:t>
                      </a:r>
                    </a:p>
                    <a:p>
                      <a:pPr algn="l"/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 здоровья в ДОУ по  теме «Здоровей-ка»</a:t>
                      </a:r>
                    </a:p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Октябрь-декабрь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Январь 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Ежедневно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Оформление картотек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Изготовление атрибутов для подвижных  и дидактических игр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Уголок здоровья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хочу быть здоровым!»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Уголок «Королевство зубной щётки»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Выставка детских работ «Королева - Зубная Щетка»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алгоритма чистки зубов;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Игра с мистером Зубастиком; изготовление зубов, лечение, удаление т.д.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Атрибуты к сюжетно-ролевым играм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Атрибуты к общеразвивающим упражнениям на все группы мышц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37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27" y="365126"/>
            <a:ext cx="12223531" cy="59855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сохранения и стимулирования здоровья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6841" y="1324302"/>
            <a:ext cx="1152984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Гимнастика для глаз                                                                           Дыхательная гимнастика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7"/>
          <a:stretch/>
        </p:blipFill>
        <p:spPr>
          <a:xfrm>
            <a:off x="9852106" y="4654667"/>
            <a:ext cx="1573363" cy="1871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303282" y="3394841"/>
            <a:ext cx="2060028" cy="128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172" y="1773450"/>
            <a:ext cx="660004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Гимнастика для глаз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0387" y="1822124"/>
            <a:ext cx="53497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Дыхательная гимнастика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3891" y="3090041"/>
            <a:ext cx="4719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842" y="3449508"/>
            <a:ext cx="5220934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Артикуляционная гимнастика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C2A55D-7D23-4D2D-96C9-9D14CADB7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4" y="2346211"/>
            <a:ext cx="2266458" cy="16998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5B1618-B92B-4AE2-BCA1-A77566853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5" y="2383298"/>
            <a:ext cx="2172212" cy="16291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D9E3D9-90D5-4DD8-A3AB-E3B52935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25" y="2383298"/>
            <a:ext cx="2442598" cy="16291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2F5C376-BB7B-444D-99AC-166FB277E2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96" y="2383298"/>
            <a:ext cx="2350384" cy="17083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A2FE14-AD20-4BBF-A509-F356C4BD74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95" y="4684040"/>
            <a:ext cx="2743127" cy="18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4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3194" y="462580"/>
            <a:ext cx="9774107" cy="36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Пальчиковая гимнастика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3972" y="3657599"/>
            <a:ext cx="4754880" cy="1280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172" y="3657599"/>
            <a:ext cx="8043578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гимнастика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9617" y="3338004"/>
            <a:ext cx="7084508" cy="762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Ортопедическая гимнастика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4F2213-E601-47FF-A8FE-CC577C552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6" y="1370103"/>
            <a:ext cx="2483816" cy="20644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4EE136-4144-45D2-8C45-71C295F98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57" y="1370103"/>
            <a:ext cx="2885109" cy="20513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FD9B622-21D4-4F1D-88B0-76ACAA584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2" y="4545366"/>
            <a:ext cx="3005194" cy="20773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0EC7FB8-C8B9-414C-87A0-07A05161C5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78" y="4545367"/>
            <a:ext cx="3355759" cy="20773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F696F9-A33E-4ED6-857D-754DE47081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23" y="1356185"/>
            <a:ext cx="2735152" cy="20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9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657523" y="391557"/>
            <a:ext cx="4330339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Подвижные и спортивные игры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110698-0D0D-4C10-AC16-8677AE954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5" y="1185379"/>
            <a:ext cx="2562275" cy="19217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51C854-D3D9-47DF-84CD-E29B39509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91" y="1269291"/>
            <a:ext cx="2338508" cy="17538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571737-E62B-4DEA-BE6A-38D579116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03" y="3654752"/>
            <a:ext cx="2763134" cy="2072351"/>
          </a:xfrm>
          <a:prstGeom prst="rect">
            <a:avLst/>
          </a:prstGeom>
        </p:spPr>
      </p:pic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1E3C0995-BDB4-4189-95D5-D1AD4A727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56159"/>
              </p:ext>
            </p:extLst>
          </p:nvPr>
        </p:nvGraphicFramePr>
        <p:xfrm>
          <a:off x="8469296" y="719666"/>
          <a:ext cx="2831977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1977">
                  <a:extLst>
                    <a:ext uri="{9D8B030D-6E8A-4147-A177-3AD203B41FA5}">
                      <a16:colId xmlns:a16="http://schemas.microsoft.com/office/drawing/2014/main" val="1443186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ЙОГА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469761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72A3DA1-C6D9-4B4D-92BE-D9574520B9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35" y="1088611"/>
            <a:ext cx="2831977" cy="21239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CC9FE0-0147-4B93-A7A3-82B48E6773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36" y="3309360"/>
            <a:ext cx="2750409" cy="29138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47835B7-74D0-4EB8-9D9E-1A5D58AF9D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54" y="3523709"/>
            <a:ext cx="2526549" cy="269953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3A543CF-2260-4BFB-A726-456D75B74E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72" y="1269291"/>
            <a:ext cx="2416165" cy="21239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37F0044-2CD6-4113-827E-203B54A36A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13" y="3604335"/>
            <a:ext cx="2831977" cy="26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83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042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здоровому образу жизни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745" y="1195554"/>
            <a:ext cx="840827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Физкультурное занятие                                                                          Самомассаж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8201" y="3711389"/>
            <a:ext cx="2861100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21976" y="1850315"/>
            <a:ext cx="640948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Физкультурное занятие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42538" y="1850315"/>
            <a:ext cx="471126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Самомассаж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детский сад картинк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62" y="4645699"/>
            <a:ext cx="3216994" cy="17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E241C6-EAB7-41A4-9592-CD106387C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3" y="2282175"/>
            <a:ext cx="2735317" cy="20514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F17858-BB5D-45A7-8D06-C60A348EC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4" y="4687254"/>
            <a:ext cx="2735317" cy="19503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C206EC-0855-4347-8E5D-D8BBEBCBA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657" y="2410466"/>
            <a:ext cx="2861100" cy="22085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8A14A2-0E98-4453-A79A-DABB25622B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03" y="2212301"/>
            <a:ext cx="3009530" cy="22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0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1270</TotalTime>
  <Words>958</Words>
  <Application>Microsoft Office PowerPoint</Application>
  <PresentationFormat>Широкоэкранный</PresentationFormat>
  <Paragraphs>233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Corbel</vt:lpstr>
      <vt:lpstr>Monotype Corsiva</vt:lpstr>
      <vt:lpstr>Times New Roman</vt:lpstr>
      <vt:lpstr>Utsaah</vt:lpstr>
      <vt:lpstr>Verdana</vt:lpstr>
      <vt:lpstr>Wingdings</vt:lpstr>
      <vt:lpstr>Окаймление</vt:lpstr>
      <vt:lpstr>     «Использование здоровьесберегающих технологий,как средство формирования навыков здорового образа жизни у детей  старшего дошкольного возраста» </vt:lpstr>
      <vt:lpstr>Презентация PowerPoint</vt:lpstr>
      <vt:lpstr>Презентация PowerPoint</vt:lpstr>
      <vt:lpstr>Презентация PowerPoint</vt:lpstr>
      <vt:lpstr>Презентация PowerPoint</vt:lpstr>
      <vt:lpstr>  Технологии сохранения и стимулирования здоровья</vt:lpstr>
      <vt:lpstr>Презентация PowerPoint</vt:lpstr>
      <vt:lpstr>Презентация PowerPoint</vt:lpstr>
      <vt:lpstr> Технологии обучения здоровому образу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здоровьесберегающих технологий как средство формирования навыков здорового образа жизни у детей дошкольного возраста»</dc:title>
  <dc:creator>Лёля</dc:creator>
  <cp:lastModifiedBy>Professional</cp:lastModifiedBy>
  <cp:revision>199</cp:revision>
  <dcterms:created xsi:type="dcterms:W3CDTF">2017-03-13T15:08:45Z</dcterms:created>
  <dcterms:modified xsi:type="dcterms:W3CDTF">2021-12-18T15:54:17Z</dcterms:modified>
</cp:coreProperties>
</file>