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6" r:id="rId7"/>
    <p:sldId id="265" r:id="rId8"/>
    <p:sldId id="262" r:id="rId9"/>
    <p:sldId id="267" r:id="rId10"/>
    <p:sldId id="264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4305" y="-578251"/>
            <a:ext cx="5928192" cy="91154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80727"/>
            <a:ext cx="8280920" cy="100811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«Игры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с мячом на балансировочном круге в коррекции речевых нарушений детей с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ОВЗ»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65304" y="5092289"/>
            <a:ext cx="2229031" cy="17526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Кудрявцева Ю.С, учитель-логопед,</a:t>
            </a:r>
          </a:p>
          <a:p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Николюк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Е.В., 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94" y="1844824"/>
            <a:ext cx="6014725" cy="45110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7784" y="152925"/>
            <a:ext cx="406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Обуховский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632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2194" y="-671510"/>
            <a:ext cx="5928192" cy="911542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50" y="247480"/>
            <a:ext cx="8863900" cy="1752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Игры с мячом на балансировочном круге, направленные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 развитие лексико-грамматического строя речи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8" r="27162" b="19288"/>
          <a:stretch/>
        </p:blipFill>
        <p:spPr>
          <a:xfrm>
            <a:off x="190449" y="1345539"/>
            <a:ext cx="4395841" cy="519857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8" r="26375"/>
          <a:stretch/>
        </p:blipFill>
        <p:spPr>
          <a:xfrm>
            <a:off x="5068862" y="1345742"/>
            <a:ext cx="3650012" cy="521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87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2194" y="-612886"/>
            <a:ext cx="5928192" cy="911542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00090" y="4045938"/>
            <a:ext cx="7772400" cy="92636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Спасибо за внимание!!!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622" y="374444"/>
            <a:ext cx="4091947" cy="35283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2" y="325151"/>
            <a:ext cx="4287575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90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2863" y="-612886"/>
            <a:ext cx="5928192" cy="91154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540" y="1266477"/>
            <a:ext cx="8280920" cy="261972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08" y="104428"/>
            <a:ext cx="8856984" cy="17526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Игры и упражнения на круге направлены на стимуляцию мозжечковой функции.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79" y="1340768"/>
            <a:ext cx="4094539" cy="48359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348" y="1345576"/>
            <a:ext cx="3623390" cy="483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92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78198" y="-606808"/>
            <a:ext cx="5928192" cy="911542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90177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Балансировочный круг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2" y="1520998"/>
            <a:ext cx="4320480" cy="32403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198" y="1520998"/>
            <a:ext cx="4322003" cy="324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71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90346" y="755266"/>
            <a:ext cx="3191888" cy="911542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1814" y="332656"/>
            <a:ext cx="8568952" cy="5112568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использования балансировочного круга в работе учителя-логопеда</a:t>
            </a:r>
            <a:r>
              <a:rPr lang="ru-RU" sz="8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коррекция и развитие речи детей с ОВЗ через использование в образовательном процессе приемов мозжечковой стимуляции.</a:t>
            </a:r>
          </a:p>
          <a:p>
            <a:pPr algn="just"/>
            <a:endParaRPr lang="ru-RU" sz="80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8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8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Развивать фонематический слух и навыки первоначального звукового анализа и синтеза у детей с тяжелыми нарушениями речи;</a:t>
            </a:r>
          </a:p>
          <a:p>
            <a:pPr algn="just"/>
            <a:r>
              <a:rPr lang="ru-RU" sz="8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Автоматизировать и дифференцировать нарушенные звуки;</a:t>
            </a:r>
          </a:p>
          <a:p>
            <a:pPr algn="just"/>
            <a:r>
              <a:rPr lang="ru-RU" sz="8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Совершенствовать  лексико-грамматический строй речи;</a:t>
            </a:r>
          </a:p>
          <a:p>
            <a:pPr algn="just"/>
            <a:r>
              <a:rPr lang="ru-RU" sz="8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	Обобщать и расширять словарный запас;</a:t>
            </a:r>
          </a:p>
          <a:p>
            <a:pPr algn="just"/>
            <a:r>
              <a:rPr lang="ru-RU" sz="8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	Развивать у детей общую и мелкую моторику;</a:t>
            </a:r>
          </a:p>
          <a:p>
            <a:pPr algn="just"/>
            <a:r>
              <a:rPr lang="ru-RU" sz="8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	Развивать чувство равновесия, координацию движений, глазомер;</a:t>
            </a:r>
          </a:p>
          <a:p>
            <a:pPr algn="just"/>
            <a:r>
              <a:rPr lang="ru-RU" sz="8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	Развивать зрительно-пространственную ориентацию;</a:t>
            </a:r>
          </a:p>
          <a:p>
            <a:pPr algn="just"/>
            <a:r>
              <a:rPr lang="ru-RU" sz="8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	Развивать такие психические процессы, как внимание, память, словесно-логическое мышление обучающихся;</a:t>
            </a:r>
          </a:p>
          <a:p>
            <a:pPr algn="just"/>
            <a:r>
              <a:rPr lang="ru-RU" sz="8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	</a:t>
            </a:r>
            <a:r>
              <a:rPr lang="ru-RU" sz="8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8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положительную мотивацию к организационно- учебной деятельности, формировать интерес детей к логопедическим занятиям.</a:t>
            </a:r>
          </a:p>
          <a:p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1614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2194" y="-612886"/>
            <a:ext cx="5928192" cy="911542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1540" y="188640"/>
            <a:ext cx="8562036" cy="792088"/>
          </a:xfrm>
        </p:spPr>
        <p:txBody>
          <a:bodyPr>
            <a:normAutofit fontScale="85000" lnSpcReduction="10000"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Простые упражнения на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балансировочной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поверхности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4" r="12834" b="4183"/>
          <a:stretch/>
        </p:blipFill>
        <p:spPr>
          <a:xfrm>
            <a:off x="431540" y="950711"/>
            <a:ext cx="3169658" cy="5282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7" r="12659"/>
          <a:stretch/>
        </p:blipFill>
        <p:spPr>
          <a:xfrm>
            <a:off x="4227725" y="950711"/>
            <a:ext cx="4765851" cy="535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77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2194" y="-612886"/>
            <a:ext cx="5928192" cy="911542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3161" y="104428"/>
            <a:ext cx="8554850" cy="66027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Постепенное усложнение упражнений.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2" r="35825"/>
          <a:stretch/>
        </p:blipFill>
        <p:spPr>
          <a:xfrm>
            <a:off x="5205907" y="1060020"/>
            <a:ext cx="3528392" cy="53024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r="27950"/>
          <a:stretch/>
        </p:blipFill>
        <p:spPr>
          <a:xfrm>
            <a:off x="269841" y="1052736"/>
            <a:ext cx="4694805" cy="529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12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2194" y="-612886"/>
            <a:ext cx="5928192" cy="911542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15516" y="113921"/>
            <a:ext cx="8712968" cy="86680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Игры с мячом на балансировочном круге, направленные на развитие мелкой моторики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r="30314"/>
          <a:stretch/>
        </p:blipFill>
        <p:spPr>
          <a:xfrm>
            <a:off x="285405" y="1091380"/>
            <a:ext cx="4286595" cy="55829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5" r="32675"/>
          <a:stretch/>
        </p:blipFill>
        <p:spPr>
          <a:xfrm>
            <a:off x="5167078" y="1091380"/>
            <a:ext cx="3433388" cy="558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78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2194" y="-612886"/>
            <a:ext cx="5928192" cy="911542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520" y="384761"/>
            <a:ext cx="9361040" cy="17526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Игры с мячом на балансировочном круге, направленные на развитие фонематического слуха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r="40938"/>
          <a:stretch/>
        </p:blipFill>
        <p:spPr>
          <a:xfrm>
            <a:off x="4710480" y="2050757"/>
            <a:ext cx="4156320" cy="39604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10237" r="40549" b="520"/>
          <a:stretch/>
        </p:blipFill>
        <p:spPr>
          <a:xfrm>
            <a:off x="186035" y="2034750"/>
            <a:ext cx="4235885" cy="399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20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2194" y="-612886"/>
            <a:ext cx="5928192" cy="911542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09194"/>
            <a:ext cx="7920880" cy="1752600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Игры с мячом на балансировочном круге, направленные на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автоматизацию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звуков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r="23224"/>
          <a:stretch/>
        </p:blipFill>
        <p:spPr>
          <a:xfrm>
            <a:off x="1601924" y="1340768"/>
            <a:ext cx="6088632" cy="540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25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131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Monotype Corsiva</vt:lpstr>
      <vt:lpstr>Times New Roman</vt:lpstr>
      <vt:lpstr>Тема Office</vt:lpstr>
      <vt:lpstr>«Игры с мячом на балансировочном круге в коррекции речевых нарушений детей с ОВЗ»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Игры с мячом на балансировочном круге, направленные на развитие мелкой моторики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2023-10-10T13:38:55Z</dcterms:created>
  <dcterms:modified xsi:type="dcterms:W3CDTF">2024-03-03T04:11:16Z</dcterms:modified>
</cp:coreProperties>
</file>