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"/>
  </p:notesMasterIdLst>
  <p:sldIdLst>
    <p:sldId id="256" r:id="rId2"/>
    <p:sldId id="260" r:id="rId3"/>
    <p:sldId id="257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723" autoAdjust="0"/>
  </p:normalViewPr>
  <p:slideViewPr>
    <p:cSldViewPr>
      <p:cViewPr>
        <p:scale>
          <a:sx n="50" d="100"/>
          <a:sy n="50" d="100"/>
        </p:scale>
        <p:origin x="-1736" y="-3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664" y="-6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7EDF1-F139-42F3-AD60-82F373BEDD71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EDDBB-7977-4F24-AB79-5E6D64B7F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EDDBB-7977-4F24-AB79-5E6D64B7F70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6E3B-37A6-4A0D-8AAA-38A4412FDDDB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9F89-262D-45F2-A287-F37769B152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6E3B-37A6-4A0D-8AAA-38A4412FDDDB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9F89-262D-45F2-A287-F37769B152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6E3B-37A6-4A0D-8AAA-38A4412FDDDB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9F89-262D-45F2-A287-F37769B152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6E3B-37A6-4A0D-8AAA-38A4412FDDDB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9F89-262D-45F2-A287-F37769B152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6E3B-37A6-4A0D-8AAA-38A4412FDDDB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9F89-262D-45F2-A287-F37769B152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6E3B-37A6-4A0D-8AAA-38A4412FDDDB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9F89-262D-45F2-A287-F37769B152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6E3B-37A6-4A0D-8AAA-38A4412FDDDB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9F89-262D-45F2-A287-F37769B152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6E3B-37A6-4A0D-8AAA-38A4412FDDDB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9F89-262D-45F2-A287-F37769B152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6E3B-37A6-4A0D-8AAA-38A4412FDDDB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9F89-262D-45F2-A287-F37769B152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6E3B-37A6-4A0D-8AAA-38A4412FDDDB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9F89-262D-45F2-A287-F37769B152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F9A86E3B-37A6-4A0D-8AAA-38A4412FDDDB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AD39F89-262D-45F2-A287-F37769B152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9A86E3B-37A6-4A0D-8AAA-38A4412FDDDB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AD39F89-262D-45F2-A287-F37769B152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esktop\&#1057;&#1077;&#1084;&#1080;&#1085;&#1072;&#1088;%20&#1079;&#1072;&#1085;&#1103;&#1090;&#1080;&#1077;\&#1087;&#1088;&#1077;&#1079;.&#1079;&#1072;&#1085;&#1103;&#1090;&#1080;&#1077;\B1969332-97F8-4AAB-89D4-2CB3107E55B1.mov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ownloads\0030E18D-BC5F-4841-B96A-729412CAC522.m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1969332-97F8-4AAB-89D4-2CB3107E55B1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7975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030E18D-BC5F-4841-B96A-729412CAC522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" y="0"/>
            <a:ext cx="917975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</TotalTime>
  <Words>1</Words>
  <Application>Microsoft Office PowerPoint</Application>
  <PresentationFormat>Экран (4:3)</PresentationFormat>
  <Paragraphs>1</Paragraphs>
  <Slides>4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Модульная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</cp:revision>
  <dcterms:created xsi:type="dcterms:W3CDTF">2022-11-17T15:46:13Z</dcterms:created>
  <dcterms:modified xsi:type="dcterms:W3CDTF">2022-11-18T03:43:05Z</dcterms:modified>
</cp:coreProperties>
</file>