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фон для сад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59832" y="767795"/>
            <a:ext cx="5616624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«Нетрадиционные приемы развития мелкой моторики у детей и ОВЗ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раннего дошкольного возраста»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«Палочки  выручалочки»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Басова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Татьячна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Алексеевна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Городской округ Жуковский Московская область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 учреждение  СРЕДНЯЯ ОБЩЕОБРАЗОВАТЕЛЬНАЯ ШКОЛА №8  ДОШКОЛЬНОЕ ОТДЕЛЕНИЕ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фон для сад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7" y="188641"/>
            <a:ext cx="622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332656"/>
            <a:ext cx="62882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Я работаю с детьми раннего  дошкольного возраста </a:t>
            </a:r>
            <a:r>
              <a:rPr lang="ru-RU" sz="1400" dirty="0" smtClean="0"/>
              <a:t>комбинированные </a:t>
            </a:r>
            <a:r>
              <a:rPr lang="ru-RU" sz="1400" dirty="0" smtClean="0"/>
              <a:t>виды 2 год (у меня в группе пришел  один ребенок ЗПР), поэтому  недолго думала, какую же работу я буду проводить с детьми я решила провести углубленную работу по развитию мелкой  моторики рук детей дошкольного возраста. </a:t>
            </a:r>
            <a:br>
              <a:rPr lang="ru-RU" sz="1400" dirty="0" smtClean="0"/>
            </a:br>
            <a:r>
              <a:rPr lang="ru-RU" sz="1400" dirty="0" smtClean="0"/>
              <a:t>Опыт работы с детьми раннего возраста убедил меня, в том, что счётные палочки предназначены не только для подготовки детей к школе, но и отлично подходят для развивающих занимательных игр с малышами. В ходе образовательной деятельности счётные палочки на деле, оказываются не только счётным материалом. Конструирование из счётных палочек идёт в рамках сказочного сюжета и </a:t>
            </a:r>
            <a:r>
              <a:rPr lang="ru-RU" sz="1400" dirty="0" err="1" smtClean="0"/>
              <a:t>тд</a:t>
            </a:r>
            <a:r>
              <a:rPr lang="ru-RU" sz="1400" dirty="0" smtClean="0"/>
              <a:t>. Игры с счётными палочками развивают подвижность кисти рук, внимание, воображение, ловкость, координацию, мышление и сообразительность. </a:t>
            </a:r>
          </a:p>
          <a:p>
            <a:pPr algn="just"/>
            <a:r>
              <a:rPr lang="ru-RU" sz="1400" dirty="0" smtClean="0"/>
              <a:t>Выбранная мною тема очень  актуальна, практически значима и обязана получить свое дальнейшее развитие, так как в процессе овладения пальчиковыми играми у ребенка с ЗПР формируется речь, память, мышление, воображение и внимание. Все вышесказанное обусловило актуальность выбора моей темы.</a:t>
            </a:r>
          </a:p>
          <a:p>
            <a:pPr algn="just"/>
            <a:r>
              <a:rPr lang="ru-RU" sz="1400" b="1" dirty="0" smtClean="0"/>
              <a:t>Цель</a:t>
            </a:r>
            <a:r>
              <a:rPr lang="ru-RU" sz="1400" b="1" dirty="0" smtClean="0"/>
              <a:t>:</a:t>
            </a:r>
            <a:r>
              <a:rPr lang="ru-RU" sz="1400" dirty="0" smtClean="0"/>
              <a:t> Развитие мелкой моторики и координации движений рук у детей дошкольного возраста через различные виды деятельности.</a:t>
            </a:r>
          </a:p>
          <a:p>
            <a:pPr algn="just"/>
            <a:r>
              <a:rPr lang="ru-RU" sz="1400" b="1" dirty="0" smtClean="0"/>
              <a:t>Задачи:</a:t>
            </a:r>
            <a:endParaRPr lang="ru-RU" sz="1400" dirty="0" smtClean="0"/>
          </a:p>
          <a:p>
            <a:pPr algn="just"/>
            <a:r>
              <a:rPr lang="ru-RU" sz="1400" dirty="0" smtClean="0"/>
              <a:t>Улучшить координацию и точность движений рук, гибкость рук;</a:t>
            </a:r>
          </a:p>
          <a:p>
            <a:pPr algn="just"/>
            <a:r>
              <a:rPr lang="ru-RU" sz="1400" dirty="0" smtClean="0"/>
              <a:t>Улучшить мелкую моторику пальцев, кистей рук;</a:t>
            </a:r>
          </a:p>
          <a:p>
            <a:pPr algn="just"/>
            <a:r>
              <a:rPr lang="ru-RU" sz="1400" dirty="0" smtClean="0"/>
              <a:t>Улучшить общую двигательную активность;</a:t>
            </a:r>
          </a:p>
          <a:p>
            <a:pPr algn="just"/>
            <a:r>
              <a:rPr lang="ru-RU" sz="1400" dirty="0" smtClean="0"/>
              <a:t>Развивать воображение, логическое мышление, произвольное внимание, зрительное и слуховое восприятие;</a:t>
            </a:r>
          </a:p>
          <a:p>
            <a:pPr algn="just"/>
            <a:r>
              <a:rPr lang="ru-RU" sz="1400" dirty="0" smtClean="0"/>
              <a:t>Развивать речь, умение различать и называть цвета (синий, жёлтый, зелёный, красный), научиться работать по схеме на листе.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фон для сад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658291"/>
            <a:ext cx="525658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занятия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Разложи палочки так, как указано на схеме (1 вариант)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Разложи палочки так, как указано на схеме (2 вариант)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Разложи палочки так, как указано на схеме. Назови «ОДИН – МНОГО»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Разложи палочки так, как указано на схеме, какая фигура и какой цвет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Карточки с фигуры из  палочек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Разложи «заплатки» и назови картинки одним словам (одежда)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Разложи «заплатки» и назови картинки одним словам (фрукты)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Разложи «заплатки» и назови картинки одним словам (транспорт)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«Змейка по цвету»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«Копилка»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«Мороженное эскимо на палочке»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«Найди пару»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«Палочка с фигуркой»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 на палочках  по сказке «Репка»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фон для сад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190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пк\Desktop\Новая папка\IMG_20240118_160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48680"/>
            <a:ext cx="1923678" cy="2564904"/>
          </a:xfrm>
          <a:prstGeom prst="rect">
            <a:avLst/>
          </a:prstGeom>
          <a:noFill/>
        </p:spPr>
      </p:pic>
      <p:pic>
        <p:nvPicPr>
          <p:cNvPr id="3074" name="Picture 2" descr="C:\Users\пк\Desktop\Новая папка\IMG_20240118_16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84984"/>
            <a:ext cx="2409732" cy="3212976"/>
          </a:xfrm>
          <a:prstGeom prst="rect">
            <a:avLst/>
          </a:prstGeom>
          <a:noFill/>
        </p:spPr>
      </p:pic>
      <p:pic>
        <p:nvPicPr>
          <p:cNvPr id="3075" name="Picture 3" descr="C:\Users\пк\Desktop\Новая папка\IMG_20240119_091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6672"/>
            <a:ext cx="1815666" cy="2420888"/>
          </a:xfrm>
          <a:prstGeom prst="rect">
            <a:avLst/>
          </a:prstGeom>
          <a:noFill/>
        </p:spPr>
      </p:pic>
      <p:pic>
        <p:nvPicPr>
          <p:cNvPr id="3076" name="Picture 4" descr="C:\Users\пк\Desktop\Новая папка\IMG_20240118_160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01008"/>
            <a:ext cx="2301720" cy="30689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40152" y="292494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ОВЗ  задание  справился сам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фон для сад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190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C:\Users\пк\Desktop\самообразования мел мотор\фото\IMG_20221020_083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2061958" cy="2952328"/>
          </a:xfrm>
          <a:prstGeom prst="rect">
            <a:avLst/>
          </a:prstGeom>
          <a:noFill/>
        </p:spPr>
      </p:pic>
      <p:pic>
        <p:nvPicPr>
          <p:cNvPr id="1026" name="Picture 2" descr="C:\Users\пк\Desktop\Новая папка\IMG_20240118_155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56992"/>
            <a:ext cx="2160240" cy="2880320"/>
          </a:xfrm>
          <a:prstGeom prst="rect">
            <a:avLst/>
          </a:prstGeom>
          <a:noFill/>
        </p:spPr>
      </p:pic>
      <p:pic>
        <p:nvPicPr>
          <p:cNvPr id="9" name="Picture 5" descr="C:\Users\пк\Desktop\самообразования мел мотор\фото\IMG_20221019_155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6672"/>
            <a:ext cx="2052228" cy="2736304"/>
          </a:xfrm>
          <a:prstGeom prst="rect">
            <a:avLst/>
          </a:prstGeom>
          <a:noFill/>
        </p:spPr>
      </p:pic>
      <p:pic>
        <p:nvPicPr>
          <p:cNvPr id="10" name="Picture 2" descr="E:\План самообразования воспитателя ДОУ\фото2\IMG_20240117_1555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76672"/>
            <a:ext cx="1923678" cy="25649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56176" y="3068960"/>
            <a:ext cx="214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ОВЗ  справился сам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6237312"/>
            <a:ext cx="445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ОВЗ справилась сама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фон для сад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пк\Desktop\самообразования мел мотор\фото\166661588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3048000" cy="2286000"/>
          </a:xfrm>
          <a:prstGeom prst="rect">
            <a:avLst/>
          </a:prstGeom>
          <a:noFill/>
        </p:spPr>
      </p:pic>
      <p:pic>
        <p:nvPicPr>
          <p:cNvPr id="4098" name="Picture 2" descr="C:\Users\пк\Desktop\Новая папка\IMG_20240118_163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764704"/>
            <a:ext cx="2496277" cy="1872208"/>
          </a:xfrm>
          <a:prstGeom prst="rect">
            <a:avLst/>
          </a:prstGeom>
          <a:noFill/>
        </p:spPr>
      </p:pic>
      <p:pic>
        <p:nvPicPr>
          <p:cNvPr id="4099" name="Picture 3" descr="C:\Users\пк\Desktop\Новая папка\IMG_20240118_161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276872"/>
            <a:ext cx="2463738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фон для сад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IMG_20231107_161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2242679" cy="2993716"/>
          </a:xfrm>
          <a:prstGeom prst="rect">
            <a:avLst/>
          </a:prstGeom>
          <a:noFill/>
        </p:spPr>
      </p:pic>
      <p:pic>
        <p:nvPicPr>
          <p:cNvPr id="6" name="Рисунок 3" descr="IMG_20231107_155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0648"/>
            <a:ext cx="2232248" cy="2983285"/>
          </a:xfrm>
          <a:prstGeom prst="rect">
            <a:avLst/>
          </a:prstGeom>
          <a:noFill/>
        </p:spPr>
      </p:pic>
      <p:pic>
        <p:nvPicPr>
          <p:cNvPr id="7" name="Picture 2" descr="E:\План самообразования воспитателя ДОУ\фото2\IMG_20240118_091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4"/>
            <a:ext cx="2139702" cy="2852936"/>
          </a:xfrm>
          <a:prstGeom prst="rect">
            <a:avLst/>
          </a:prstGeom>
          <a:noFill/>
        </p:spPr>
      </p:pic>
      <p:pic>
        <p:nvPicPr>
          <p:cNvPr id="8" name="Picture 3" descr="E:\План самообразования воспитателя ДОУ\фото2\IMG_20240118_091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92696"/>
            <a:ext cx="2031690" cy="27089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63887" y="6498054"/>
            <a:ext cx="2607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ОВЗ справился сам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фон для сад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9" y="1484784"/>
            <a:ext cx="37444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244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Женя</cp:lastModifiedBy>
  <cp:revision>13</cp:revision>
  <dcterms:created xsi:type="dcterms:W3CDTF">2009-10-12T20:41:21Z</dcterms:created>
  <dcterms:modified xsi:type="dcterms:W3CDTF">2024-02-06T13:43:17Z</dcterms:modified>
</cp:coreProperties>
</file>