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1" r:id="rId2"/>
    <p:sldId id="286" r:id="rId3"/>
    <p:sldId id="262" r:id="rId4"/>
    <p:sldId id="257" r:id="rId5"/>
    <p:sldId id="295" r:id="rId6"/>
    <p:sldId id="258" r:id="rId7"/>
    <p:sldId id="260" r:id="rId8"/>
    <p:sldId id="264" r:id="rId9"/>
    <p:sldId id="265" r:id="rId10"/>
    <p:sldId id="266" r:id="rId11"/>
    <p:sldId id="287" r:id="rId12"/>
    <p:sldId id="28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18E55-1AA5-4DBC-AF0A-3A55F294D57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D897-CCF3-4BDD-A1D2-A517FAA05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05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D897-CCF3-4BDD-A1D2-A517FAA05E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2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76672"/>
            <a:ext cx="6840760" cy="23042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j-ea"/>
                <a:cs typeface="+mj-cs"/>
              </a:rPr>
              <a:t>Путешествие </a:t>
            </a:r>
            <a:b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j-ea"/>
                <a:cs typeface="+mj-cs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j-ea"/>
                <a:cs typeface="+mj-cs"/>
              </a:rPr>
              <a:t>в </a:t>
            </a:r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j-ea"/>
                <a:cs typeface="+mj-cs"/>
              </a:rPr>
              <a:t>страну </a:t>
            </a:r>
            <a:b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j-ea"/>
                <a:cs typeface="+mj-cs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ea typeface="+mj-ea"/>
                <a:cs typeface="+mj-cs"/>
              </a:rPr>
              <a:t>загадок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2780928"/>
            <a:ext cx="7210803" cy="3456384"/>
          </a:xfrm>
        </p:spPr>
        <p:txBody>
          <a:bodyPr/>
          <a:lstStyle/>
          <a:p>
            <a:pPr marL="182880" indent="0" algn="ctr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741682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3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80663" cy="6478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99792" y="1988840"/>
            <a:ext cx="3312368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9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332656"/>
            <a:ext cx="7694240" cy="61206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99792" y="2204864"/>
            <a:ext cx="3168352" cy="1440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08911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1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84784"/>
            <a:ext cx="2160240" cy="417646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9396536" cy="77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7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10544"/>
            <a:ext cx="936104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4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8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60648"/>
            <a:ext cx="4176464" cy="590465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Загадки </a:t>
            </a: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b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пантомимы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967335"/>
            <a:ext cx="7992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475252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04664"/>
            <a:ext cx="7766248" cy="6192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3347864" y="2420888"/>
            <a:ext cx="2448272" cy="17853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476672"/>
            <a:ext cx="7910264" cy="60486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83768" y="1556792"/>
            <a:ext cx="3168352" cy="2232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5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04664"/>
            <a:ext cx="7838256" cy="6192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11760" y="2132856"/>
            <a:ext cx="3312368" cy="17281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0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408</TotalTime>
  <Words>2</Words>
  <Application>Microsoft Office PowerPoint</Application>
  <PresentationFormat>Экран (4:3)</PresentationFormat>
  <Paragraphs>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Загадки  -  пантомимы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19</cp:revision>
  <dcterms:created xsi:type="dcterms:W3CDTF">2018-04-15T15:18:14Z</dcterms:created>
  <dcterms:modified xsi:type="dcterms:W3CDTF">2024-02-13T16:13:13Z</dcterms:modified>
</cp:coreProperties>
</file>