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18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Turbiny_samoleta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Tarahtit_staryi_avtomobil.mp3" TargetMode="External"/><Relationship Id="rId7" Type="http://schemas.openxmlformats.org/officeDocument/2006/relationships/image" Target="../media/image40.gif"/><Relationship Id="rId2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Zanos.mp3" TargetMode="External"/><Relationship Id="rId1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Starter.mp3" TargetMode="External"/><Relationship Id="rId6" Type="http://schemas.openxmlformats.org/officeDocument/2006/relationships/hyperlink" Target="http://images01.olx.ru/ui/15/88/19/1315800999_249407919_1----.jpg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Samolet_proletajuschii_nad_golovoi.mp3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Parom.mp3" TargetMode="External"/><Relationship Id="rId1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YAhta_parusnik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Svistok_lokomotiva.mp3" TargetMode="External"/><Relationship Id="rId1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Stuk_koles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Pokryshki_shurshat.mp3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17.png"/><Relationship Id="rId2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Avtomobil_podehal_ostanovilsya_zaglushil_motor.mp3" TargetMode="External"/><Relationship Id="rId1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SHum_dorogi.mp3" TargetMode="External"/><Relationship Id="rId6" Type="http://schemas.openxmlformats.org/officeDocument/2006/relationships/hyperlink" Target="http://reassuringlyinexpensive.ru/_assets/images/structure/chauffeur.png" TargetMode="Externa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audio" Target="file:///F:\&#1056;&#1040;&#1041;&#1054;&#1058;&#1040;%20(&#1053;&#1072;&#1090;&#1072;&#1096;&#1072;)\&#1044;.&#1089;%2013%20&#1090;&#1080;&#1092;&#1083;&#1086;%20&#1086;&#1089;&#1085;&#1086;&#1074;&#1072;\&#1050;&#1054;&#1053;&#1057;&#1055;&#1045;&#1050;&#1058;&#1067;\&#1047;&#1042;&#1059;&#1050;&#1048;\V_avtobuse.mp3" TargetMode="Externa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reassuringlyinexpensive.ru/_assets/images/structure/chauffeur.png" TargetMode="External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508" y="2000240"/>
            <a:ext cx="3752492" cy="463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143248"/>
            <a:ext cx="3048443" cy="229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Turbiny_samole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85786" y="4429132"/>
            <a:ext cx="1519246" cy="151924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66"/>
            <a:ext cx="2357454" cy="34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57166"/>
            <a:ext cx="20002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308" y="404664"/>
            <a:ext cx="6191278" cy="423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-main-pic" descr="Картинка 14 из 123194">
            <a:hlinkClick r:id="rId6" tgtFrame="&quot;_blank&quot;"/>
          </p:cNvPr>
          <p:cNvPicPr/>
          <p:nvPr/>
        </p:nvPicPr>
        <p:blipFill rotWithShape="1">
          <a:blip r:embed="rId7" cstate="print"/>
          <a:srcRect t="25744" b="30242"/>
          <a:stretch/>
        </p:blipFill>
        <p:spPr bwMode="auto">
          <a:xfrm>
            <a:off x="3463286" y="3501008"/>
            <a:ext cx="572412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tart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000100" y="5786454"/>
            <a:ext cx="304800" cy="304800"/>
          </a:xfrm>
          <a:prstGeom prst="rect">
            <a:avLst/>
          </a:prstGeom>
        </p:spPr>
      </p:pic>
      <p:pic>
        <p:nvPicPr>
          <p:cNvPr id="7" name="Zano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357158" y="5786454"/>
            <a:ext cx="304800" cy="304800"/>
          </a:xfrm>
          <a:prstGeom prst="rect">
            <a:avLst/>
          </a:prstGeom>
        </p:spPr>
      </p:pic>
      <p:pic>
        <p:nvPicPr>
          <p:cNvPr id="8" name="Tarahtit_staryi_avtomobil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1714480" y="5786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5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40768"/>
            <a:ext cx="740283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28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" b="96809" l="1667" r="98000">
                        <a14:foregroundMark x1="54333" y1="8936" x2="39333" y2="15319"/>
                        <a14:foregroundMark x1="46333" y1="9362" x2="35333" y2="15532"/>
                        <a14:foregroundMark x1="71333" y1="29362" x2="70667" y2="23404"/>
                        <a14:foregroundMark x1="46667" y1="8936" x2="40333" y2="11064"/>
                        <a14:foregroundMark x1="40333" y1="10426" x2="47333" y2="8298"/>
                        <a14:foregroundMark x1="40333" y1="33617" x2="40333" y2="3361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00760" y="214290"/>
            <a:ext cx="2714644" cy="419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357562"/>
            <a:ext cx="264320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1071546"/>
            <a:ext cx="2143140" cy="464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571480"/>
            <a:ext cx="1695450" cy="25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amolet_proletajuschii_nad_golovo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215338" y="5214950"/>
            <a:ext cx="304800" cy="30480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356992"/>
            <a:ext cx="264320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96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8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3650" r="7023" b="5776"/>
          <a:stretch/>
        </p:blipFill>
        <p:spPr bwMode="auto">
          <a:xfrm>
            <a:off x="143508" y="2060848"/>
            <a:ext cx="439248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17327" b="16129"/>
          <a:stretch/>
        </p:blipFill>
        <p:spPr bwMode="auto">
          <a:xfrm>
            <a:off x="4572000" y="314115"/>
            <a:ext cx="4464496" cy="297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9357" y="3501008"/>
            <a:ext cx="264320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838" y="260648"/>
            <a:ext cx="192882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8547" y="3429000"/>
            <a:ext cx="3920400" cy="320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02" l="1325" r="100000">
                        <a14:foregroundMark x1="30464" y1="2303" x2="56954" y2="4031"/>
                      </a14:backgroundRemoval>
                    </a14:imgEffect>
                  </a14:imgLayer>
                </a14:imgProps>
              </a:ext>
            </a:extLst>
          </a:blip>
          <a:srcRect b="4996"/>
          <a:stretch/>
        </p:blipFill>
        <p:spPr bwMode="auto">
          <a:xfrm>
            <a:off x="7092280" y="1484740"/>
            <a:ext cx="1720852" cy="485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YAhta_parusni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28596" y="6000768"/>
            <a:ext cx="304800" cy="304800"/>
          </a:xfrm>
          <a:prstGeom prst="rect">
            <a:avLst/>
          </a:prstGeom>
        </p:spPr>
      </p:pic>
      <p:pic>
        <p:nvPicPr>
          <p:cNvPr id="11" name="Parom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1500166" y="6000768"/>
            <a:ext cx="304800" cy="304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8547" y="126597"/>
            <a:ext cx="3964092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620" y="467476"/>
            <a:ext cx="4073909" cy="262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403174"/>
            <a:ext cx="4143372" cy="310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8521" y="449678"/>
            <a:ext cx="352427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6620" y="2492896"/>
            <a:ext cx="1630378" cy="418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4" cstate="print"/>
          <a:srcRect r="14698"/>
          <a:stretch>
            <a:fillRect/>
          </a:stretch>
        </p:blipFill>
        <p:spPr bwMode="auto">
          <a:xfrm>
            <a:off x="5214942" y="285728"/>
            <a:ext cx="3670725" cy="348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14290"/>
            <a:ext cx="4260850" cy="283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284984"/>
            <a:ext cx="388470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000504"/>
            <a:ext cx="3892550" cy="258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tuk_ko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357686" y="5446032"/>
            <a:ext cx="502346" cy="502346"/>
          </a:xfrm>
          <a:prstGeom prst="rect">
            <a:avLst/>
          </a:prstGeom>
        </p:spPr>
      </p:pic>
      <p:pic>
        <p:nvPicPr>
          <p:cNvPr id="9" name="Svistok_lokomotiv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357686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25652"/>
            <a:ext cx="4176464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6"/>
            <a:ext cx="4327945" cy="305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2656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933056"/>
            <a:ext cx="3892550" cy="258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177 из 39557">
            <a:hlinkClick r:id="rId6" tgtFrame="&quot;_blank&quot;"/>
          </p:cNvPr>
          <p:cNvPicPr>
            <a:picLocks noGrp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1000108"/>
            <a:ext cx="20983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214290"/>
            <a:ext cx="3068645" cy="328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6262" y="4017697"/>
            <a:ext cx="3827738" cy="28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0476" y="3929066"/>
            <a:ext cx="3302008" cy="261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0694" y="0"/>
            <a:ext cx="3244178" cy="363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Hum_dorog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4357686" y="5643578"/>
            <a:ext cx="304800" cy="304800"/>
          </a:xfrm>
          <a:prstGeom prst="rect">
            <a:avLst/>
          </a:prstGeom>
        </p:spPr>
      </p:pic>
      <p:pic>
        <p:nvPicPr>
          <p:cNvPr id="10" name="Avtomobil_podehal_ostanovilsya_zaglushil_motor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4357686" y="6286520"/>
            <a:ext cx="304800" cy="304800"/>
          </a:xfrm>
          <a:prstGeom prst="rect">
            <a:avLst/>
          </a:prstGeom>
        </p:spPr>
      </p:pic>
      <p:pic>
        <p:nvPicPr>
          <p:cNvPr id="11" name="Pokryshki_shurshat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/>
          <a:stretch>
            <a:fillRect/>
          </a:stretch>
        </p:blipFill>
        <p:spPr>
          <a:xfrm>
            <a:off x="8429652" y="3143248"/>
            <a:ext cx="304800" cy="304800"/>
          </a:xfrm>
          <a:prstGeom prst="rect">
            <a:avLst/>
          </a:prstGeom>
        </p:spPr>
      </p:pic>
      <p:pic>
        <p:nvPicPr>
          <p:cNvPr id="12" name="V_avtobuse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2" cstate="print"/>
          <a:stretch>
            <a:fillRect/>
          </a:stretch>
        </p:blipFill>
        <p:spPr>
          <a:xfrm>
            <a:off x="3000364" y="3929066"/>
            <a:ext cx="304800" cy="304800"/>
          </a:xfrm>
          <a:prstGeom prst="rect">
            <a:avLst/>
          </a:prstGeom>
        </p:spPr>
      </p:pic>
      <p:pic>
        <p:nvPicPr>
          <p:cNvPr id="13" name="Avtomobil_podehal_ostanovilsya_zaglushil_motor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 cstate="print"/>
          <a:stretch>
            <a:fillRect/>
          </a:stretch>
        </p:blipFill>
        <p:spPr>
          <a:xfrm>
            <a:off x="4357686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6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7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0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1146" l="98" r="97266"/>
                    </a14:imgEffect>
                  </a14:imgLayer>
                </a14:imgProps>
              </a:ext>
            </a:extLst>
          </a:blip>
          <a:srcRect r="4341" b="9898"/>
          <a:stretch/>
        </p:blipFill>
        <p:spPr bwMode="auto">
          <a:xfrm>
            <a:off x="492031" y="332656"/>
            <a:ext cx="3019180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54" b="81831" l="563" r="96620"/>
                    </a14:imgEffect>
                  </a14:imgLayer>
                </a14:imgProps>
              </a:ext>
            </a:extLst>
          </a:blip>
          <a:srcRect l="1670" t="16707" r="3101" b="18136"/>
          <a:stretch/>
        </p:blipFill>
        <p:spPr bwMode="auto">
          <a:xfrm>
            <a:off x="3170615" y="116631"/>
            <a:ext cx="5577850" cy="38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1" b="96691" l="800" r="100000">
                        <a14:foregroundMark x1="18600" y1="31250" x2="18600" y2="31250"/>
                        <a14:foregroundMark x1="18200" y1="31250" x2="18200" y2="31250"/>
                        <a14:foregroundMark x1="16400" y1="31250" x2="33200" y2="25000"/>
                        <a14:foregroundMark x1="7200" y1="33824" x2="16600" y2="30515"/>
                        <a14:foregroundMark x1="72800" y1="6985" x2="69400" y2="9926"/>
                        <a14:foregroundMark x1="68800" y1="9926" x2="68000" y2="9926"/>
                        <a14:foregroundMark x1="66600" y1="12868" x2="36800" y2="250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16065" y="3528731"/>
            <a:ext cx="6086950" cy="33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-main-pic" descr="Картинка 177 из 39557">
            <a:hlinkClick r:id="rId8" tgtFrame="&quot;_blank&quot;"/>
          </p:cNvPr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052744"/>
            <a:ext cx="20983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0</Words>
  <Application>Microsoft Office PowerPoint</Application>
  <PresentationFormat>Экран (4:3)</PresentationFormat>
  <Paragraphs>0</Paragraphs>
  <Slides>11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DEXP DEXP</cp:lastModifiedBy>
  <cp:revision>30</cp:revision>
  <dcterms:modified xsi:type="dcterms:W3CDTF">2022-03-23T22:57:47Z</dcterms:modified>
</cp:coreProperties>
</file>