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0000FF"/>
    <a:srgbClr val="31A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3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0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6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1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9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1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2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20F1-E8B0-48BB-AAA3-3A7D98F6E585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F310-034A-4583-8CA9-34B5C6623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4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slide" Target="slide5.xml"/><Relationship Id="rId5" Type="http://schemas.openxmlformats.org/officeDocument/2006/relationships/image" Target="../media/image11.gif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7.xml"/><Relationship Id="rId5" Type="http://schemas.openxmlformats.org/officeDocument/2006/relationships/image" Target="../media/image21.png"/><Relationship Id="rId10" Type="http://schemas.openxmlformats.org/officeDocument/2006/relationships/audio" Target="../media/audio1.wav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белоснежка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83768" y="339502"/>
            <a:ext cx="396044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игра «Путешествие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елоснежки!»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омпьютер\Desktop\белоснежка\белоснеж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169709"/>
            <a:ext cx="190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248919" y="4249468"/>
            <a:ext cx="1656184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>
                  <a:snd r:embed="rId4" name="click.wav"/>
                </a:hlinkClick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>
                  <a:snd r:embed="rId4" name="click.wav"/>
                </a:hlinkClick>
              </a:rPr>
              <a:t>ачать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\Desktop\белоснежка\hello_html_m6d129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омпьютер\Desktop\белоснежка\белоснеж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662"/>
            <a:ext cx="1905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3968" y="267494"/>
            <a:ext cx="3168352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Гуляла Белоснежка по лесу и заблудилась. В лесу ей  встретился Зайка.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Компьютер\Desktop\белоснежка\c74ab9944c1870616249569a0276741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0202"/>
            <a:ext cx="720080" cy="100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23928" y="1779662"/>
            <a:ext cx="1696825" cy="1008112"/>
          </a:xfrm>
          <a:prstGeom prst="wedgeRoundRectCallout">
            <a:avLst>
              <a:gd name="adj1" fmla="val -1716"/>
              <a:gd name="adj2" fmla="val 872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Здравствуй, Белоснежка! Как хорошо, что я тебя встретил. Помоги мне, пожалуйста найти отличия.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16460" y="1203598"/>
            <a:ext cx="1155340" cy="737317"/>
          </a:xfrm>
          <a:prstGeom prst="wedgeRoundRectCallout">
            <a:avLst>
              <a:gd name="adj1" fmla="val -45137"/>
              <a:gd name="adj2" fmla="val 780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Здравствуй, Зайка! Конечно, я тебе помогу!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80312" y="4227934"/>
            <a:ext cx="158417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>
                  <a:snd r:embed="rId6" name="click.wav"/>
                </a:hlinkClick>
              </a:rPr>
              <a:t>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>
                  <a:snd r:embed="rId6" name="click.wav"/>
                </a:hlinkClick>
              </a:rPr>
              <a:t>алее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\Desktop\белоснежка\image.png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01" y="771547"/>
            <a:ext cx="4704944" cy="33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омпьютер\Desktop\белоснежка\белоснежка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482"/>
            <a:ext cx="2231888" cy="37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Компьютер\Desktop\белоснежка\c74ab9944c1870616249569a0276741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046" y="1996036"/>
            <a:ext cx="1098045" cy="19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580112" y="123478"/>
            <a:ext cx="151216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Нажимать на эту картинку</a:t>
            </a:r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336196" y="627535"/>
            <a:ext cx="252028" cy="288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ухо" descr="C:\Users\Компьютер\Desktop\белоснежка\image.png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3" t="25284" r="33698" b="59374"/>
          <a:stretch/>
        </p:blipFill>
        <p:spPr bwMode="auto">
          <a:xfrm>
            <a:off x="5445900" y="1588795"/>
            <a:ext cx="353291" cy="5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"/>
          <p:cNvSpPr/>
          <p:nvPr/>
        </p:nvSpPr>
        <p:spPr>
          <a:xfrm>
            <a:off x="2842731" y="4227934"/>
            <a:ext cx="64807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алочка1"/>
          <p:cNvSpPr/>
          <p:nvPr/>
        </p:nvSpPr>
        <p:spPr>
          <a:xfrm rot="11888477">
            <a:off x="3230534" y="1498428"/>
            <a:ext cx="266343" cy="45212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брови" descr="C:\Users\Компьютер\Desktop\белоснежка\image.png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9" t="36488" r="19171" b="53447"/>
          <a:stretch/>
        </p:blipFill>
        <p:spPr bwMode="auto">
          <a:xfrm>
            <a:off x="5622546" y="1982439"/>
            <a:ext cx="901961" cy="3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галочка2"/>
          <p:cNvSpPr/>
          <p:nvPr/>
        </p:nvSpPr>
        <p:spPr>
          <a:xfrm rot="11888477">
            <a:off x="3637182" y="1834131"/>
            <a:ext cx="266343" cy="45212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1"/>
          <p:cNvSpPr/>
          <p:nvPr/>
        </p:nvSpPr>
        <p:spPr>
          <a:xfrm>
            <a:off x="3770353" y="4227934"/>
            <a:ext cx="64807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8" name="бантик" descr="C:\Users\Компьютер\Desktop\белоснежка\image.png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9" t="56639" r="17669" b="24992"/>
          <a:stretch/>
        </p:blipFill>
        <p:spPr bwMode="auto">
          <a:xfrm>
            <a:off x="5956453" y="2654660"/>
            <a:ext cx="645390" cy="6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галочка3"/>
          <p:cNvSpPr/>
          <p:nvPr/>
        </p:nvSpPr>
        <p:spPr>
          <a:xfrm rot="11888477">
            <a:off x="3834120" y="2619986"/>
            <a:ext cx="266343" cy="45212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3"/>
          <p:cNvSpPr/>
          <p:nvPr/>
        </p:nvSpPr>
        <p:spPr>
          <a:xfrm>
            <a:off x="4763148" y="4232445"/>
            <a:ext cx="64807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1" name="карман" descr="C:\Users\Компьютер\Desktop\белоснежка\image.png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8" t="75671" r="27069" b="12301"/>
          <a:stretch/>
        </p:blipFill>
        <p:spPr bwMode="auto">
          <a:xfrm>
            <a:off x="5771472" y="3282805"/>
            <a:ext cx="369961" cy="3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галочка4"/>
          <p:cNvSpPr/>
          <p:nvPr/>
        </p:nvSpPr>
        <p:spPr>
          <a:xfrm rot="11888477">
            <a:off x="3539050" y="3166612"/>
            <a:ext cx="266343" cy="45212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4"/>
          <p:cNvSpPr/>
          <p:nvPr/>
        </p:nvSpPr>
        <p:spPr>
          <a:xfrm>
            <a:off x="5688124" y="4243467"/>
            <a:ext cx="64807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палочка" descr="C:\Users\Компьютер\Desktop\белоснежка\image.png">
            <a:hlinkClick r:id="" action="ppaction://noaction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00" t="20992" r="2571" b="39504"/>
          <a:stretch/>
        </p:blipFill>
        <p:spPr bwMode="auto">
          <a:xfrm>
            <a:off x="6839712" y="1516968"/>
            <a:ext cx="438912" cy="131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галочка5"/>
          <p:cNvSpPr/>
          <p:nvPr/>
        </p:nvSpPr>
        <p:spPr>
          <a:xfrm rot="11888477">
            <a:off x="4629976" y="1691048"/>
            <a:ext cx="266343" cy="452122"/>
          </a:xfrm>
          <a:prstGeom prst="halfFram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4"/>
          <p:cNvSpPr/>
          <p:nvPr/>
        </p:nvSpPr>
        <p:spPr>
          <a:xfrm>
            <a:off x="6639280" y="4243467"/>
            <a:ext cx="64807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4328" y="4090212"/>
            <a:ext cx="1456763" cy="641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>
                  <a:snd r:embed="rId2" name="click.wav"/>
                </a:hlinkClick>
              </a:rPr>
              <a:t>Далее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624186" y="859679"/>
            <a:ext cx="1090415" cy="644339"/>
          </a:xfrm>
          <a:prstGeom prst="wedgeRoundRectCallout">
            <a:avLst>
              <a:gd name="adj1" fmla="val -65421"/>
              <a:gd name="adj2" fmla="val 987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Молодец, Зайка! Спасибо!</a:t>
            </a:r>
          </a:p>
        </p:txBody>
      </p:sp>
      <p:sp>
        <p:nvSpPr>
          <p:cNvPr id="12" name="слова зайки"/>
          <p:cNvSpPr/>
          <p:nvPr/>
        </p:nvSpPr>
        <p:spPr>
          <a:xfrm>
            <a:off x="7430169" y="956550"/>
            <a:ext cx="1384755" cy="952942"/>
          </a:xfrm>
          <a:prstGeom prst="wedgeRoundRectCallout">
            <a:avLst>
              <a:gd name="adj1" fmla="val -5419"/>
              <a:gd name="adj2" fmla="val 7924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тебе,  Белоснежка! За твою помощь я подарю тебе цветочек!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цветочек" descr="C:\Users\Компьютер\Desktop\белоснежка\9e99048406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82" y="2555921"/>
            <a:ext cx="565427" cy="7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цветочек2" descr="C:\Users\Компьютер\Desktop\белоснежка\9e99048406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95" y="2555921"/>
            <a:ext cx="565427" cy="7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371 C -0.01163 -0.00956 -0.00486 -0.00031 -0.02014 -0.00586 C -0.04045 -0.01296 -0.06094 -0.0219 -0.08142 -0.02715 C -0.11406 -0.04474 -0.15208 -0.03363 -0.1868 -0.03887 C -0.19826 -0.04319 -0.22135 -0.04844 -0.22135 -0.04813 C -0.23958 -0.05985 -0.25972 -0.06788 -0.27882 -0.0722 C -0.29757 -0.08238 -0.31649 -0.08639 -0.33611 -0.08855 C -0.3684 -0.09595 -0.3816 -0.09626 -0.42014 -0.09811 C -0.44375 -0.1012 -0.46719 -0.10614 -0.4908 -0.11015 C -0.5118 -0.12033 -0.50035 -0.11663 -0.52535 -0.1194 C -0.55139 -0.13853 -0.57951 -0.12712 -0.60538 -0.11478 C -0.61111 -0.10459 -0.62014 -0.09935 -0.62812 -0.09565 C -0.63559 -0.08701 -0.63819 -0.08392 -0.6467 -0.07929 C -0.65607 -0.06819 -0.65208 -0.07281 -0.65868 -0.0651 C -0.6618 -0.0614 -0.66285 -0.05523 -0.66545 -0.05091 " pathEditMode="relative" rAng="0" ptsTypes="ffffffffffffffA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3" y="-712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9" grpId="2" animBg="1"/>
      <p:bldP spid="20" grpId="0" animBg="1"/>
      <p:bldP spid="22" grpId="0" animBg="1"/>
      <p:bldP spid="22" grpId="1" animBg="1"/>
      <p:bldP spid="22" grpId="2" animBg="1"/>
      <p:bldP spid="22" grpId="3" animBg="1"/>
      <p:bldP spid="23" grpId="0" animBg="1"/>
      <p:bldP spid="25" grpId="0" animBg="1"/>
      <p:bldP spid="26" grpId="0" animBg="1"/>
      <p:bldP spid="10" grpId="0" animBg="1"/>
      <p:bldP spid="1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9622"/>
            <a:ext cx="9144000" cy="37238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419622"/>
          </a:xfrm>
          <a:prstGeom prst="rect">
            <a:avLst/>
          </a:prstGeom>
          <a:solidFill>
            <a:srgbClr val="31A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Компьютер\Desktop\белоснежка\puzzle-game-template-with-dog-and-bone_33070-1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74" y="35683"/>
            <a:ext cx="596265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Компьютер\Desktop\белоснежка\0_c897e_7bcde6fe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06" y="2116228"/>
            <a:ext cx="479521" cy="5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Компьютер\Desktop\белоснежка\0_c897e_7bcde6f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35" y="4494848"/>
            <a:ext cx="612277" cy="6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Компьютер\Desktop\белоснежка\0_c897e_7bcde6f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283656"/>
            <a:ext cx="612277" cy="6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:\Users\Компьютер\Desktop\белоснежка\butterfly-animation-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622" y="4344456"/>
            <a:ext cx="891801" cy="8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C:\Users\Компьютер\Desktop\белоснежка\butterfly-animation-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4" y="779789"/>
            <a:ext cx="442341" cy="4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Компьютер\Desktop\белоснежка\0_c897e_7bcde6fe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66" y="3281561"/>
            <a:ext cx="612277" cy="6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Компьютер\Desktop\белоснежка\ori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071">
            <a:off x="3330405" y="2993885"/>
            <a:ext cx="831399" cy="8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Компьютер\Desktop\белоснежка\ori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071">
            <a:off x="64284" y="2569843"/>
            <a:ext cx="628259" cy="6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303307" y="368805"/>
            <a:ext cx="1001328" cy="535669"/>
          </a:xfrm>
          <a:prstGeom prst="wedgeRoundRectCallout">
            <a:avLst>
              <a:gd name="adj1" fmla="val -40068"/>
              <a:gd name="adj2" fmla="val 11099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Здравствуй!  Я  с  радостью тебе  помогу.</a:t>
            </a:r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876256" y="1440204"/>
            <a:ext cx="1239114" cy="703686"/>
          </a:xfrm>
          <a:prstGeom prst="wedgeRoundRectCallout">
            <a:avLst>
              <a:gd name="adj1" fmla="val 9510"/>
              <a:gd name="adj2" fmla="val -673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Здравствуй! Белоснежка, помоги мне добраться до косточки.</a:t>
            </a:r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крсный неправильный ответ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7056276" y="1282098"/>
            <a:ext cx="216024" cy="167372"/>
          </a:xfrm>
          <a:prstGeom prst="cub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 descr="C:\Users\Компьютер\Desktop\белоснежка\498c41a20e0eeaa95170223e847fa0da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759" y="1835712"/>
            <a:ext cx="1010605" cy="10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Куб желтый неправильный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7020272" y="1023144"/>
            <a:ext cx="252028" cy="176028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еленый куб правильный">
            <a:hlinkClick r:id="" action="ppaction://noaction">
              <a:snd r:embed="rId7" name="click.wav"/>
            </a:hlinkClick>
          </p:cNvPr>
          <p:cNvSpPr/>
          <p:nvPr/>
        </p:nvSpPr>
        <p:spPr>
          <a:xfrm>
            <a:off x="7020272" y="779789"/>
            <a:ext cx="252028" cy="180147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одец">
            <a:hlinkClick r:id="" action="ppaction://noaction">
              <a:snd r:embed="rId9" name="applause.wav"/>
            </a:hlinkClick>
          </p:cNvPr>
          <p:cNvSpPr/>
          <p:nvPr/>
        </p:nvSpPr>
        <p:spPr>
          <a:xfrm>
            <a:off x="2771800" y="4494848"/>
            <a:ext cx="1584176" cy="45316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>
                  <a:snd r:embed="rId9" name="applause.wav"/>
                </a:hlinkClick>
              </a:rPr>
              <a:t>Молодец!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пасибо"/>
          <p:cNvSpPr/>
          <p:nvPr/>
        </p:nvSpPr>
        <p:spPr>
          <a:xfrm>
            <a:off x="5940152" y="159228"/>
            <a:ext cx="1476164" cy="447835"/>
          </a:xfrm>
          <a:prstGeom prst="wedgeRoundRectCallout">
            <a:avLst>
              <a:gd name="adj1" fmla="val 46893"/>
              <a:gd name="adj2" fmla="val 7103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Спасибо. </a:t>
            </a:r>
          </a:p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цветочек для тебя.</a:t>
            </a:r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24" name="цветочек" descr="C:\Users\Компьютер\Desktop\белоснежка\Рисунок цвет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653">
            <a:off x="2349018" y="2072709"/>
            <a:ext cx="688550" cy="8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8115371" y="4818624"/>
            <a:ext cx="1027454" cy="3237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>
                  <a:snd r:embed="rId7" name="click.wav"/>
                </a:hlinkClick>
              </a:rPr>
              <a:t>Далее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7" descr="C:\Users\Компьютер\Desktop\белоснежка\4f17d32d7c6a12b2119233083777029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" y="808066"/>
            <a:ext cx="3190208" cy="43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424 -0.00247 C -0.03282 -0.00833 -0.02726 -0.00864 -0.04879 -0.00463 C -0.05157 -0.00401 -0.054 -0.00031 -0.05677 -2.00555E-7 C -0.07188 0.00154 -0.08716 0.00154 -0.10226 0.00247 C -0.10799 0.00339 -0.11372 0.0037 -0.11945 0.00494 C -0.12344 0.00586 -0.13143 0.00957 -0.13143 0.00957 C -0.15591 0.00771 -0.17813 0.00123 -0.20226 -0.00247 C -0.20903 0.00062 -0.21216 0.00309 -0.21684 0.01203 C -0.21788 0.01728 -0.2217 0.02067 -0.22223 0.02623 C -0.22379 0.04567 -0.2224 0.06572 -0.22344 0.08547 C -0.22379 0.0904 -0.22622 0.09966 -0.22622 0.09966 C -0.22413 0.13854 -0.23195 0.18698 -0.22223 0.22277 C -0.22084 0.23851 -0.21945 0.25856 -0.21146 0.26782 C -0.21059 0.27029 -0.21042 0.2743 -0.20886 0.27492 C -0.20365 0.27708 -0.19063 0.26628 -0.1849 0.26319 C -0.17813 0.25486 -0.17153 0.25795 -0.16476 0.26535 C -0.16285 0.27646 -0.16077 0.28263 -0.15677 0.29158 C -0.15573 0.29374 -0.15556 0.29713 -0.15417 0.29867 C -0.15261 0.30052 -0.15052 0.30022 -0.14879 0.30114 C -0.14341 0.31071 -0.13802 0.3212 -0.13143 0.32706 C -0.13004 0.32953 -0.12934 0.33354 -0.12743 0.33416 C -0.11997 0.33632 -0.11025 0.32953 -0.10348 0.32459 C -0.08038 0.32799 -0.09011 0.32089 -0.08212 0.34125 C -0.08038 0.35113 -0.07743 0.35205 -0.07413 0.36038 C -0.07153 0.36717 -0.07032 0.37612 -0.06893 0.38383 C -0.06927 0.39803 -0.06893 0.41253 -0.07014 0.42672 C -0.07032 0.4295 -0.07223 0.43135 -0.07292 0.43382 C -0.0757 0.44369 -0.07709 0.45356 -0.07813 0.46436 C -0.08473 0.45665 -0.08091 0.46159 -0.08889 0.44801 C -0.08993 0.44616 -0.08629 0.44955 -0.0849 0.45017 C -0.07952 0.45973 -0.0842 0.46529 -0.08611 0.4764 C -0.08507 0.48874 -0.08455 0.4946 -0.08091 0.50478 C -0.08038 0.5199 -0.08073 0.53502 -0.07952 0.54983 C -0.07934 0.55261 -0.07761 0.55446 -0.07691 0.55693 C -0.07622 0.55909 -0.07674 0.56248 -0.07552 0.56402 C -0.07448 0.56526 -0.06111 0.56865 -0.06077 0.56865 C -0.05938 0.56958 -0.05799 0.56989 -0.05677 0.57112 C -0.05538 0.57235 -0.05434 0.57575 -0.05278 0.57575 C -0.02795 0.57667 -0.00295 0.57421 0.02187 0.57359 C 0.03125 0.57266 0.04062 0.57328 0.04982 0.57112 C 0.05364 0.57019 0.05902 0.56156 0.06319 0.5594 C 0.06406 0.55693 0.0651 0.55477 0.0658 0.5523 C 0.06701 0.54767 0.06857 0.53811 0.06857 0.53811 C 0.06771 0.51342 0.06875 0.49707 0.06319 0.4764 C 0.06267 0.46837 0.0618 0.46066 0.0618 0.45264 C 0.0618 0.4224 0.07048 0.42703 0.08455 0.42178 C 0.08889 0.41808 0.08975 0.41839 0.09253 0.41222 C 0.0967 0.40296 0.09496 0.39741 0.10191 0.3934 C 0.10225 0.38877 0.10243 0.38383 0.10312 0.3792 C 0.10382 0.37427 0.1059 0.36501 0.1059 0.36501 C 0.10503 0.34341 0.10521 0.32181 0.10191 0.30114 C 0.10104 0.29559 0.10191 0.28726 0.09913 0.28448 C 0.09514 0.28047 0.0901 0.2817 0.08576 0.27954 C 0.05573 0.24468 0.01215 0.26628 -0.01945 0.26535 C -0.02309 0.26473 -0.02691 0.26566 -0.03021 0.26319 C -0.03177 0.26226 -0.0316 0.25795 -0.03282 0.25609 C -0.03386 0.25455 -0.03542 0.25455 -0.03681 0.25363 C -0.03733 0.25054 -0.03907 0.24715 -0.0382 0.24406 C -0.03594 0.23573 -0.03056 0.23018 -0.02622 0.22524 C -0.02448 0.20981 -0.02622 0.20642 -0.01823 0.19901 C 0.01562 0.19994 0.0493 0.20148 0.08316 0.20148 C 0.10347 0.20148 0.0993 0.20704 0.1059 0.19685 L 0.12986 0.19192 L 0.15121 0.21567 L 0.09375 0.18482 " pathEditMode="relative" ptsTypes="fffffffffffffffffffffffffffffffffffffffffffffffffffffffffffffAAAA">
                                      <p:cBhvr>
                                        <p:cTn id="6" dur="7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16 -0.00493 -0.02344 -0.00925 -0.03594 -0.01172 C -0.05556 -0.00987 -0.07518 -0.01049 -0.09462 -0.00709 C -0.0974 -0.00648 -0.10018 -0.00493 -0.10261 -0.00216 C -0.104 -0.00061 -0.10504 0.00185 -0.1066 0.00247 C -0.11233 0.00432 -0.11823 0.00401 -0.12396 0.00494 C -0.12622 0.00556 -0.13212 0.00679 -0.13473 0.00957 C -0.14584 0.02129 -0.13473 0.01358 -0.14393 0.01913 C -0.1474 0.02499 -0.14775 0.03024 -0.14931 0.03795 C -0.14914 0.05307 -0.15591 0.12589 -0.14393 0.15644 C -0.14184 0.16878 -0.13941 0.18019 -0.14792 0.18482 C -0.15747 0.19624 -0.16719 0.19531 -0.17865 0.19686 C -0.1908 0.20148 -0.20226 0.20395 -0.21459 0.20611 C -0.21927 0.20889 -0.22483 0.20735 -0.22934 0.21105 C -0.22969 0.21136 -0.23195 0.22493 -0.23195 0.22524 C -0.23368 0.23481 -0.23229 0.2311 -0.23733 0.23697 C -0.23889 0.24499 -0.24184 0.24838 -0.24393 0.2561 C -0.24549 0.26134 -0.24636 0.2672 -0.24792 0.27245 C -0.25052 0.29497 -0.24705 0.31318 -0.24393 0.33416 C -0.24375 0.33694 -0.24184 0.36933 -0.24132 0.37211 C -0.24045 0.37828 -0.23768 0.38322 -0.23594 0.38877 C -0.23403 0.40358 -0.23577 0.39525 -0.22934 0.41253 C -0.22691 0.41901 -0.22518 0.43444 -0.22396 0.44092 C -0.22344 0.444 -0.22049 0.44246 -0.21875 0.44308 C -0.17917 0.44246 -0.13959 0.44246 -0.1 0.44092 C -0.09236 0.44061 -0.08664 0.43567 -0.08125 0.42672 C -0.08091 0.40296 -0.08108 0.37921 -0.08004 0.35545 C -0.07986 0.35051 -0.07726 0.34126 -0.07726 0.34126 C -0.07813 0.30978 -0.07379 0.29559 -0.08403 0.27739 C -0.08802 0.25733 -0.08247 0.28171 -0.08802 0.26535 C -0.09028 0.25856 -0.09063 0.24931 -0.09202 0.2419 C -0.0915 0.23542 -0.09236 0.22833 -0.09063 0.22277 C -0.08907 0.21784 -0.08525 0.21629 -0.08264 0.21321 C -0.07552 0.20488 -0.06806 0.20117 -0.06007 0.19686 C -0.02882 0.1984 -0.02639 0.19161 -0.0066 0.20858 C -0.00521 0.21167 -0.00382 0.21475 -0.00261 0.21814 C -0.00087 0.22277 0.0026 0.23234 0.0026 0.23234 C 0.00694 0.30269 0.00503 0.27492 0.00798 0.31534 C 0.0085 0.35236 0.00868 0.3897 0.00937 0.42672 C 0.00955 0.44092 0.00955 0.45511 0.01059 0.4693 C 0.01458 0.52638 0.05677 0.50633 0.07864 0.50725 C 0.08455 0.50972 0.08646 0.51435 0.09201 0.51898 C 0.09531 0.52546 0.09722 0.527 0.10139 0.53101 C 0.10416 0.53379 0.10937 0.54027 0.10937 0.54027 C 0.1118 0.55107 0.11475 0.56032 0.11736 0.57112 C 0.11892 0.58655 0.12205 0.60074 0.12396 0.61617 C 0.12291 0.64394 0.12448 0.67757 0.10659 0.68714 C 0.10347 0.693 0.10052 0.69331 0.09739 0.69917 C 0.09514 0.7112 0.08958 0.71151 0.08402 0.71799 C 0.06232 0.71676 0.04496 0.71367 0.02396 0.71089 C 0.01771 0.7038 0.01111 0.69578 0.00399 0.69207 C -0.00504 0.67603 -0.00052 0.68004 -0.00799 0.67541 C -0.01268 0.66708 -0.01771 0.66184 -0.02136 0.65165 C -0.02223 0.62512 -0.02205 0.60074 -0.02674 0.57575 C -0.02795 0.5594 -0.02934 0.5449 -0.03594 0.53317 C -0.04115 0.52391 -0.05434 0.52237 -0.06129 0.51898 C -0.0783 0.51096 -0.09566 0.49676 -0.11337 0.49522 C -0.12848 0.49399 -0.14358 0.49368 -0.15868 0.49306 C -0.16216 0.49152 -0.16719 0.49337 -0.16927 0.48812 C -0.17309 0.47825 -0.17066 0.48226 -0.17726 0.4764 C -0.18056 0.45912 -0.18351 0.42024 -0.19063 0.40759 C -0.19445 0.4008 -0.20122 0.39371 -0.20539 0.38877 C -0.20851 0.38507 -0.2191 0.38291 -0.22275 0.38167 C -0.22848 0.37057 -0.22118 0.38291 -0.23195 0.37458 C -0.23316 0.37365 -0.23351 0.37057 -0.23473 0.36964 C -0.24202 0.36316 -0.25209 0.36162 -0.26007 0.35792 C -0.27014 0.34619 -0.27205 0.32799 -0.27466 0.30824 C -0.27604 0.29806 -0.27865 0.27739 -0.27865 0.27739 C -0.28004 0.25301 -0.28073 0.23357 -0.28403 0.21105 C -0.28282 0.10769 -0.30052 0.09133 -0.26007 0.083 C -0.25313 0.07868 -0.24584 0.07498 -0.23872 0.07128 C -0.2342 0.06572 -0.23229 0.06387 -0.23073 0.05462 C -0.23108 0.02314 -0.23108 -0.00864 -0.23195 -0.04011 C -0.23229 -0.05276 -0.23195 -0.07806 -0.23195 -0.07806 L -0.22674 -0.09009 " pathEditMode="relative" ptsTypes="fffffffffffffffffffffffffffffffffffffffffffffffffffffffffffffffffffffffffAA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63 -0.02993 -0.07829 -0.03394 -0.10937 0.00216 C -0.1118 0.0145 -0.11319 0.02746 -0.11475 0.04011 C -0.11423 0.05739 -0.11423 0.07498 -0.11336 0.09225 C -0.11284 0.1012 -0.11163 0.10984 -0.11076 0.11848 C -0.11024 0.12342 -0.10798 0.13267 -0.10798 0.13267 C -0.1085 0.14687 -0.10763 0.16137 -0.10937 0.17525 C -0.11284 0.20426 -0.13906 0.19809 -0.14809 0.19901 C -0.17881 0.20734 -0.18975 0.20271 -0.23211 0.20117 C -0.24739 0.195 -0.27864 0.19191 -0.27864 0.19191 C -0.28559 0.18759 -0.29288 0.18729 -0.3 0.18482 C -0.30625 0.18543 -0.31267 0.1842 -0.31875 0.18698 C -0.31892 0.18698 -0.32222 0.20703 -0.32395 0.2132 C -0.32447 0.21876 -0.32534 0.22431 -0.32534 0.22987 C -0.32534 0.27862 -0.33003 0.35359 -0.30277 0.38599 C -0.29704 0.39278 -0.29461 0.39957 -0.28663 0.40049 C -0.26892 0.40265 -0.25104 0.40203 -0.23333 0.40265 C -0.17569 0.39987 -0.19791 0.41993 -0.18003 0.38599 C -0.17951 0.37025 -0.18072 0.35421 -0.17864 0.33878 C -0.17829 0.3357 -0.175 0.33755 -0.17343 0.33631 C -0.17204 0.33508 -0.171 0.33199 -0.16944 0.33169 C -0.15833 0.32953 -0.14722 0.32983 -0.13611 0.32922 C -0.11302 0.32798 -0.08975 0.32767 -0.06666 0.32675 C -0.05538 0.33199 -0.05972 0.34403 -0.05208 0.3576 C -0.04739 0.39031 -0.05572 0.42826 -0.06128 0.45973 C -0.06093 0.4659 -0.0618 0.473 -0.06006 0.47855 C -0.0585 0.48349 -0.05381 0.48164 -0.05069 0.48318 C -0.03958 0.48874 -0.0427 0.48596 -0.02395 0.48812 C -0.01892 0.49398 -0.01545 0.49552 -0.00937 0.49738 C -0.00399 0.51219 -0.00972 0.50015 0.00539 0.50694 C 0.00695 0.50756 0.00799 0.51033 0.00938 0.51157 C 0.01233 0.51373 0.01563 0.51465 0.01858 0.51651 C 0.02431 0.51558 0.03073 0.51836 0.03594 0.51404 C 0.03837 0.51219 0.03907 0.49213 0.03994 0.48812 C 0.04046 0.48534 0.04185 0.48349 0.04271 0.48102 C 0.05035 0.43659 0.07483 0.45603 0.10122 0.4548 C 0.11407 0.45017 0.1198 0.45078 0.13455 0.45233 C 0.14462 0.52144 0.17483 0.63159 0.11997 0.63962 C 0.09289 0.63869 0.06546 0.63159 0.03872 0.63962 C 0.03716 0.64023 0.03386 0.65041 0.03334 0.65165 C 0.02865 0.66214 0.02587 0.67479 0.02136 0.68466 C 0.01962 0.68867 0.01806 0.6933 0.01598 0.6967 C 0.01355 0.7004 0.00799 0.70595 0.00799 0.70595 C -0.02413 0.7041 -0.02118 0.7075 -0.0401 0.69886 C -0.04184 0.68867 -0.04201 0.67942 -0.04531 0.67047 C -0.04583 0.65875 -0.04548 0.64671 -0.0467 0.63499 C -0.04704 0.63159 -0.05243 0.62666 -0.05329 0.62542 C -0.0592 0.61678 -0.0644 0.61215 -0.07204 0.60876 C -0.12812 0.6103 -0.18072 0.61555 -0.23611 0.61833 C -0.23802 0.63283 -0.23871 0.65103 -0.2467 0.65875 L -0.24531 0.64208 " pathEditMode="relative" ptsTypes="fffffffffffffffffffffffffffffffffffffffffffffffffA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C:\Users\Компьютер\Desktop\белоснежка\hello_html_m26d0b2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04" y="0"/>
            <a:ext cx="918930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C:\Users\Компьютер\Desktop\белоснежка\snow-white-clipart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71361"/>
            <a:ext cx="2232248" cy="35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C:\Users\Компьютер\Downloads\hello_html_m142cf4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190" y="2075201"/>
            <a:ext cx="2437158" cy="306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03848" y="971360"/>
            <a:ext cx="2016224" cy="1103841"/>
          </a:xfrm>
          <a:prstGeom prst="wedgeRoundRectCallout">
            <a:avLst>
              <a:gd name="adj1" fmla="val 8797"/>
              <a:gd name="adj2" fmla="val 8441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Добрый день,  Белоснежка!  Как хорошо, что я вас встретил. Мне нужна ваша помощь. Мальвина, задала мне задание, и я не могу его  выполнить.</a:t>
            </a:r>
            <a:endParaRPr lang="ru-RU" sz="1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991280" y="483518"/>
            <a:ext cx="1469152" cy="655580"/>
          </a:xfrm>
          <a:prstGeom prst="wedgeRoundRectCallout">
            <a:avLst>
              <a:gd name="adj1" fmla="val -46015"/>
              <a:gd name="adj2" fmla="val 742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Здравствуйте!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всегда рада помочь. 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96336" y="4522664"/>
            <a:ext cx="144016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>
                  <a:snd r:embed="rId6" name="click.wav"/>
                </a:hlinkClick>
              </a:rPr>
              <a:t>Далее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195486"/>
            <a:ext cx="770485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предмет забыли нарисовать в пустой клетке?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536" y="1059212"/>
            <a:ext cx="1944216" cy="11071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059582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8344" y="1059582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8536" y="2186946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2752" y="2166364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8344" y="2139702"/>
            <a:ext cx="1944216" cy="110678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267066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72752" y="3267066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32528" y="3267066"/>
            <a:ext cx="1944216" cy="10801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Компьютер\Desktop\белоснежка\honey_barrel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4812"/>
            <a:ext cx="1149660" cy="11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Компьютер\Desktop\белоснежка\honey_barrel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52" y="152973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бочонок" descr="C:\Users\Компьютер\Desktop\белоснежка\honey_barrel_128.png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00">
            <a:off x="7702111" y="87143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Компьютер\Desktop\белоснежка\155f3b4a2627e61eb22ca82226f734f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52" y="2654419"/>
            <a:ext cx="539864" cy="5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Компьютер\Desktop\белоснежка\155f3b4a2627e61eb22ca82226f734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27" y="2427734"/>
            <a:ext cx="805223" cy="8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укла" descr="C:\Users\Компьютер\Desktop\белоснежка\155f3b4a2627e61eb22ca82226f734fa.png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88340"/>
            <a:ext cx="1117692" cy="11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Компьютер\Desktop\белоснежка\image_processing20200711-25627-dvnrv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5" y="3342399"/>
            <a:ext cx="1026785" cy="10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C:\Users\Компьютер\Desktop\белоснежка\image_processing20200711-25627-dvnrv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12" y="3591698"/>
            <a:ext cx="713692" cy="7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апельсин" descr="C:\Users\Компьютер\Desktop\белоснежка\image_processing20200711-25627-dvnrvt.png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72" y="2478766"/>
            <a:ext cx="497724" cy="4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Компьютер\Desktop\белоснежка\image_processing20200711-25627-dvnrvt.png">
            <a:hlinkClick r:id="" action="ppaction://noaction">
              <a:snd r:embed="rId10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60" y="4374172"/>
            <a:ext cx="713692" cy="7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Компьютер\Desktop\белоснежка\155f3b4a2627e61eb22ca82226f734fa.png">
            <a:hlinkClick r:id="" action="ppaction://noaction">
              <a:snd r:embed="rId10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39" y="1921783"/>
            <a:ext cx="805223" cy="80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Компьютер\Desktop\белоснежка\honey_barrel_128.png">
            <a:hlinkClick r:id="" action="ppaction://noaction">
              <a:snd r:embed="rId10" name="click.wav"/>
            </a:hlinkClick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47266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51620" y="4472668"/>
            <a:ext cx="1800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1364E-6 L -0.50191 0.05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777 L -0.70695 -0.316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47" y="-14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85 L -0.29983 0.249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2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лайд" descr="C:\Users\Компьютер\Desktop\белоснежка\пре-посы-ка-шаржа-старой-еревни-62699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" y="0"/>
            <a:ext cx="91375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омпьютер\Desktop\белоснежка\572a002633ac1adc2eb5c55732ac6d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081" flipH="1">
            <a:off x="4110942" y="625584"/>
            <a:ext cx="2165362" cy="31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олодец"/>
          <p:cNvSpPr/>
          <p:nvPr/>
        </p:nvSpPr>
        <p:spPr>
          <a:xfrm>
            <a:off x="611560" y="3507854"/>
            <a:ext cx="3449826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Ты помог Белоснежке выйти из леса!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Компьютер\Desktop\белоснежка\9e99048406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9080" y="847790"/>
            <a:ext cx="765764" cy="5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Компьютер\Desktop\белоснежка\Рисунок цве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0731">
            <a:off x="5524775" y="792572"/>
            <a:ext cx="428611" cy="5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пасибо"/>
          <p:cNvSpPr/>
          <p:nvPr/>
        </p:nvSpPr>
        <p:spPr>
          <a:xfrm>
            <a:off x="3923928" y="260509"/>
            <a:ext cx="1008112" cy="648072"/>
          </a:xfrm>
          <a:prstGeom prst="wedgeRoundRectCallout">
            <a:avLst>
              <a:gd name="adj1" fmla="val 50521"/>
              <a:gd name="adj2" fmla="val 7190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 До новых встреч!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179</Words>
  <Application>Microsoft Office PowerPoint</Application>
  <PresentationFormat>Экран (16:9)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46</cp:revision>
  <dcterms:created xsi:type="dcterms:W3CDTF">2021-11-01T12:30:50Z</dcterms:created>
  <dcterms:modified xsi:type="dcterms:W3CDTF">2021-11-02T10:55:54Z</dcterms:modified>
</cp:coreProperties>
</file>