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72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5" r:id="rId12"/>
    <p:sldId id="273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73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03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Ноябрь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Творчество в движениях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Март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Творчество в движениях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Творчество в движениях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68937216"/>
        <c:axId val="68938752"/>
        <c:axId val="0"/>
      </c:bar3DChart>
      <c:catAx>
        <c:axId val="68937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68938752"/>
        <c:crosses val="autoZero"/>
        <c:auto val="1"/>
        <c:lblAlgn val="ctr"/>
        <c:lblOffset val="100"/>
      </c:catAx>
      <c:valAx>
        <c:axId val="68938752"/>
        <c:scaling>
          <c:orientation val="minMax"/>
        </c:scaling>
        <c:axPos val="l"/>
        <c:majorGridlines/>
        <c:numFmt formatCode="0%" sourceLinked="1"/>
        <c:tickLblPos val="nextTo"/>
        <c:crossAx val="6893721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196727520705949"/>
          <c:y val="0.37355785838040323"/>
          <c:w val="0.2710043435977284"/>
          <c:h val="0.2046007475104954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Гибкость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Гибкость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Гибкость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69243648"/>
        <c:axId val="69245184"/>
        <c:axId val="0"/>
      </c:bar3DChart>
      <c:catAx>
        <c:axId val="69243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 i="1"/>
            </a:pPr>
            <a:endParaRPr lang="ru-RU"/>
          </a:p>
        </c:txPr>
        <c:crossAx val="69245184"/>
        <c:crosses val="autoZero"/>
        <c:auto val="1"/>
        <c:lblAlgn val="ctr"/>
        <c:lblOffset val="100"/>
      </c:catAx>
      <c:valAx>
        <c:axId val="69245184"/>
        <c:scaling>
          <c:orientation val="minMax"/>
        </c:scaling>
        <c:axPos val="l"/>
        <c:majorGridlines/>
        <c:numFmt formatCode="0%" sourceLinked="1"/>
        <c:tickLblPos val="nextTo"/>
        <c:crossAx val="69243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2F1F8-020A-4F0D-8190-3C3A295CC396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BC2A-4E84-42AC-B1F3-6DB191F4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Хочу рассказать вам свою историю знакомства с музыкальной ритмикой. На очередном методическом объединение Любовь Анатольевна организовала нам мастер класс Суворовой Татьяны Иосифовны  по танцевальной ритмики. Она нам рассказала историю создание своей методики. Показала нам свои танцы. И мы танцевали вместе с ней. Было очень интересно. Меня, как инструктора по физическому воспитанию очень заинтересовали пособия  спортивных олимпийских танцев, посвященные Олимпийским играм в городе Сочи.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музыкальной ритмики в физическом воспитании способствует общему развитию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Результаты использования музыкальной ритмики в физическом воспитании детей:</a:t>
            </a:r>
          </a:p>
          <a:p>
            <a:r>
              <a:rPr lang="ru-RU" dirty="0"/>
              <a:t>- профилактика проблем нарушения здоровья детей;</a:t>
            </a:r>
          </a:p>
          <a:p>
            <a:r>
              <a:rPr lang="ru-RU" dirty="0"/>
              <a:t>- развитие эмоциональности и выразительности движений;</a:t>
            </a:r>
          </a:p>
          <a:p>
            <a:r>
              <a:rPr lang="ru-RU" dirty="0"/>
              <a:t>- развитие устойчивого положительного </a:t>
            </a:r>
            <a:r>
              <a:rPr lang="ru-RU" dirty="0" err="1"/>
              <a:t>психо</a:t>
            </a:r>
            <a:r>
              <a:rPr lang="ru-RU" dirty="0"/>
              <a:t>- эмоционального состояние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Хоть мною музыкальная ритмика </a:t>
            </a:r>
            <a:r>
              <a:rPr lang="ru-RU" dirty="0" err="1"/>
              <a:t>Суворой</a:t>
            </a:r>
            <a:r>
              <a:rPr lang="ru-RU" dirty="0"/>
              <a:t> используется совсем недавно, но  уже заметны изменения.  Дети стали более раскрепощены, стремятся к взаимодействию друг с другом, наблюдается гибкость и творчество в движениях. И конечно, хорошее настроение!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вечере развлечений я решила опробовать музыкальную ритмику  </a:t>
            </a:r>
            <a:r>
              <a:rPr lang="ru-RU" dirty="0" err="1" smtClean="0"/>
              <a:t>Суворой</a:t>
            </a:r>
            <a:r>
              <a:rPr lang="ru-RU" dirty="0" smtClean="0"/>
              <a:t>. Выполнили упражнения под музыку, поиграли.  И была поражена, насколько это все их увлекло, их азарту! Детям очень понравилось двигаться под музыку.</a:t>
            </a:r>
          </a:p>
          <a:p>
            <a:r>
              <a:rPr lang="ru-RU" dirty="0" smtClean="0"/>
              <a:t>Что такое ритмика?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Ритмика- это танцевальные упражнения под музыку, которые учат чувствовать ритм и гармонично развивают тело.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наше время много уделяется внимание вопросу здорового образа жизни спорту. Всем понятно, что с самого раннего детства следует прививать любовь  к занятиям  физкультурой и спортом.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Главными задачами физического воспитания детей являются:</a:t>
            </a:r>
          </a:p>
          <a:p>
            <a:r>
              <a:rPr lang="ru-RU" dirty="0"/>
              <a:t>- развитие физических качеств (скоростных, силовых, гибкости, выносливости и координации);</a:t>
            </a:r>
          </a:p>
          <a:p>
            <a:r>
              <a:rPr lang="ru-RU" dirty="0"/>
              <a:t>- накопление и обогащение двигательного опыта детей (овладение основными движениями);</a:t>
            </a:r>
          </a:p>
          <a:p>
            <a:r>
              <a:rPr lang="ru-RU" dirty="0"/>
              <a:t>- формирование потребности в двигательной активности и физическом совершенствовании.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ритмика этому способствует, так как задачи ритмики таковы: </a:t>
            </a:r>
          </a:p>
          <a:p>
            <a:r>
              <a:rPr lang="ru-RU" dirty="0"/>
              <a:t>- укрепление здоровья и развитие физических качеств;</a:t>
            </a:r>
          </a:p>
          <a:p>
            <a:r>
              <a:rPr lang="ru-RU" dirty="0"/>
              <a:t>- совершенствование психомоторных способностей занимающихся;</a:t>
            </a:r>
          </a:p>
          <a:p>
            <a:r>
              <a:rPr lang="ru-RU" dirty="0"/>
              <a:t>- развитие творческих и созидательных способностей у дошкольников.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Ритмика </a:t>
            </a:r>
            <a:r>
              <a:rPr lang="ru-RU" dirty="0" err="1"/>
              <a:t>Суворой</a:t>
            </a:r>
            <a:r>
              <a:rPr lang="ru-RU" dirty="0"/>
              <a:t> Т.И. включает в себя простые и знакомые детям </a:t>
            </a:r>
            <a:r>
              <a:rPr lang="ru-RU" dirty="0" err="1"/>
              <a:t>общеразвивающие</a:t>
            </a:r>
            <a:r>
              <a:rPr lang="ru-RU" dirty="0"/>
              <a:t> движения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Эффективна, так как учит согласовывать свои движения с музыкой,  ориентироваться в пространстве, воспитывает желание  двигаться и т.д.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Эмоционально- включает в себя образцы мировой классики , красочную и доступную пониманию детей музыку.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Так же важным моментом здесь является использование атрибутики, которая развивает мелкую моторику.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BC2A-4E84-42AC-B1F3-6DB191F4A4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FD190E-0431-4F82-8FAE-2659091568B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ECFEAE-0354-4FE2-9762-7675EBB3FA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80;&#1096;&#1072;&#1085;&#1072;&#1089;&#1090;&#1103;\Desktop\&#1087;&#1088;&#1077;&#1079;&#1077;&#1085;&#1090;&#1072;&#1094;&#1080;&#1103;\12.%20&#1048;.&#1041;&#1088;&#1072;&#1084;&#1089;%20-%20&#1042;&#1072;&#1083;&#1100;&#1089;%20(&#1090;&#1072;&#1085;&#1077;&#1094;%20&#1089;%20&#1096;&#1072;&#1088;&#1092;&#1072;&#1084;&#1080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\01.%20&#1055;&#1086;&#1077;&#1079;&#1076;-&#1084;&#1072;&#1088;&#1096;-&#1090;&#1088;&#1077;&#1085;&#1072;&#1078;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80;&#1096;&#1072;&#1085;&#1072;&#1089;&#1090;&#1103;\Desktop\&#1087;&#1088;&#1077;&#1079;&#1077;&#1085;&#1090;&#1072;&#1094;&#1080;&#1103;\06.%20&#1042;.&#1052;&#1086;&#1094;&#1072;&#1088;&#1090;%20-%20&#1057;&#1087;&#1086;&#1082;&#1086;&#1081;&#1085;&#1072;&#1103;%20&#1093;&#1086;&#1076;&#1100;&#1073;&#1072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3368031/post10841238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.gendocs.ru/docs/index-103710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\01.%20&#1057;&#1072;&#1084;&#1086;&#1083;&#1077;&#1090;&#1099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\01.%20&#1052;&#1072;&#1088;&#1096;%20-%20&#1057;.&#1063;&#1077;&#1088;&#1085;&#1077;&#1094;&#1082;&#1080;&#1081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7;&#1088;&#1077;&#1079;&#1077;&#1085;&#1090;&#1072;&#1094;&#1080;&#1103;\13.%20&#1058;&#1072;&#1085;&#1077;&#1094;%20&#1089;%20&#1075;&#1080;&#1084;&#1085;&#1072;&#1089;&#1090;&#1080;&#1095;&#1077;&#1089;&#1082;&#1080;&#1084;&#1080;%20&#1087;&#1072;&#1083;&#1082;&#1072;&#1084;&#1080;%20-%20&#1051;.&#1054;&#1083;&#1080;&#1072;&#1089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87;&#1088;&#1077;&#1079;&#1077;&#1085;&#1090;&#1072;&#1094;&#1080;&#1103;\06.%20&#1059;&#1087;&#1088;&#1072;&#1078;&#1085;&#1077;&#1085;&#1080;&#1077;%20&#1089;%20&#1074;&#1077;&#1090;&#1082;&#1072;&#1084;&#1080;%20-%20&#1050;.&#1042;&#1077;&#1073;&#1077;&#1088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846640" cy="30243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Использование танцевальной ритмики в физическом воспитании </a:t>
            </a:r>
            <a:r>
              <a:rPr lang="ru-RU" sz="4400" dirty="0" smtClean="0"/>
              <a:t>дошкольников</a:t>
            </a:r>
            <a:br>
              <a:rPr lang="ru-RU" sz="4400" dirty="0" smtClean="0"/>
            </a:br>
            <a:r>
              <a:rPr lang="ru-RU" sz="2000" dirty="0" smtClean="0"/>
              <a:t>(по программе Суворовой Т.И.</a:t>
            </a:r>
            <a:br>
              <a:rPr lang="ru-RU" sz="2000" dirty="0" smtClean="0"/>
            </a:br>
            <a:r>
              <a:rPr lang="ru-RU" sz="2000" dirty="0" smtClean="0"/>
              <a:t> «Танцевальная ритмика»)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6516216" cy="2592288"/>
          </a:xfrm>
        </p:spPr>
        <p:txBody>
          <a:bodyPr>
            <a:normAutofit/>
          </a:bodyPr>
          <a:lstStyle/>
          <a:p>
            <a:pPr algn="r"/>
            <a:endParaRPr lang="en-US" sz="2000" dirty="0" smtClean="0"/>
          </a:p>
          <a:p>
            <a:pPr algn="r"/>
            <a:endParaRPr lang="en-US" sz="2000" dirty="0"/>
          </a:p>
          <a:p>
            <a:pPr algn="r"/>
            <a:r>
              <a:rPr lang="ru-RU" sz="2000" dirty="0" smtClean="0"/>
              <a:t>Инструктор по физическому воспитанию</a:t>
            </a:r>
          </a:p>
          <a:p>
            <a:pPr algn="r"/>
            <a:r>
              <a:rPr lang="ru-RU" sz="2000" dirty="0" smtClean="0"/>
              <a:t>Цветкова Анастасия Сергеевна</a:t>
            </a:r>
            <a:endParaRPr lang="en-US" sz="2000" dirty="0" smtClean="0"/>
          </a:p>
          <a:p>
            <a:pPr algn="r"/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/>
              <a:t>cvetkovaanastasiya@mail.ru</a:t>
            </a:r>
            <a:endParaRPr lang="ru-RU" sz="2000" dirty="0" smtClean="0"/>
          </a:p>
          <a:p>
            <a:pPr algn="r"/>
            <a:endParaRPr lang="ru-RU" sz="2000" dirty="0"/>
          </a:p>
        </p:txBody>
      </p:sp>
      <p:pic>
        <p:nvPicPr>
          <p:cNvPr id="4" name="12. И.Брамс - Вальс (танец с шарфам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1886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GGDP1UFs0V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31781" y="2276872"/>
            <a:ext cx="4709899" cy="4032448"/>
          </a:xfrm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363272" cy="1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Общее развитие детей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7" descr="SAM_51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504" y="2618910"/>
            <a:ext cx="5400600" cy="405045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Результаты использования ритмики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19256" cy="34129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Профилактика проблем нарушения здоровья детей;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эмоциональности и выразительности движений;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устойчивого положительного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эмоционального состояние детей.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01. Поезд-марш-трена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4462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1"/>
          </p:nvPr>
        </p:nvGraphicFramePr>
        <p:xfrm>
          <a:off x="457200" y="1916832"/>
          <a:ext cx="4762872" cy="443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Содержимое 18"/>
          <p:cNvGraphicFramePr>
            <a:graphicFrameLocks noGrp="1"/>
          </p:cNvGraphicFramePr>
          <p:nvPr>
            <p:ph sz="half" idx="2"/>
          </p:nvPr>
        </p:nvGraphicFramePr>
        <p:xfrm>
          <a:off x="5148064" y="1916832"/>
          <a:ext cx="35345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51216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SAM_516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935163"/>
            <a:ext cx="6616421" cy="4835760"/>
          </a:xfrm>
        </p:spPr>
      </p:pic>
      <p:pic>
        <p:nvPicPr>
          <p:cNvPr id="5" name="06. В.Моцарт - Спокойная ходь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1886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Используемые ресурсы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http://www.liveinternet.ru/users/3368031/post108412389/</a:t>
            </a:r>
            <a:r>
              <a:rPr lang="ru-RU" dirty="0" smtClean="0"/>
              <a:t>;</a:t>
            </a:r>
          </a:p>
          <a:p>
            <a:r>
              <a:rPr lang="en-US" dirty="0" smtClean="0">
                <a:hlinkClick r:id="rId4"/>
              </a:rPr>
              <a:t>http://do.gendocs.ru/docs/index-103710.html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Фото из личного архива;</a:t>
            </a:r>
          </a:p>
          <a:p>
            <a:r>
              <a:rPr lang="ru-RU" dirty="0" smtClean="0"/>
              <a:t>Компакт-диск «Танцуй, малыш!» №1;</a:t>
            </a:r>
          </a:p>
          <a:p>
            <a:r>
              <a:rPr lang="ru-RU" dirty="0" smtClean="0"/>
              <a:t>Компакт- диск «Танцуй, малыш!» №2;</a:t>
            </a:r>
          </a:p>
          <a:p>
            <a:r>
              <a:rPr lang="ru-RU" dirty="0" smtClean="0"/>
              <a:t>Компакт- диск «Олимпийские танцы» №1;</a:t>
            </a:r>
          </a:p>
          <a:p>
            <a:r>
              <a:rPr lang="ru-RU" dirty="0" smtClean="0"/>
              <a:t>Компакт- диск «Олимпийские танцы» №2.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>Танцевальная ритмика </a:t>
            </a:r>
            <a:b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1">
                    <a:lumMod val="75000"/>
                  </a:schemeClr>
                </a:solidFill>
              </a:rPr>
              <a:t>Суворовой Т.И.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01. Самол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188640" y="6165304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Мишанастя\ритмика\P1090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3405" y="2060848"/>
            <a:ext cx="5568619" cy="4176464"/>
          </a:xfrm>
          <a:prstGeom prst="rect">
            <a:avLst/>
          </a:prstGeom>
          <a:noFill/>
        </p:spPr>
      </p:pic>
      <p:pic>
        <p:nvPicPr>
          <p:cNvPr id="4" name="Содержимое 3" descr="SAM_511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7504" y="2557052"/>
            <a:ext cx="5688632" cy="413031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7806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Ритмика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91264" cy="1152128"/>
          </a:xfrm>
        </p:spPr>
        <p:txBody>
          <a:bodyPr/>
          <a:lstStyle/>
          <a:p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это танцевальные  упражнения под музыку, которые учат чувствовать ритм  и гармонично развивают тело.</a:t>
            </a:r>
          </a:p>
          <a:p>
            <a:endParaRPr lang="ru-RU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" y="3068960"/>
            <a:ext cx="5049568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Содержимое 10" descr="0EdQMsJF1bc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83967" y="2492896"/>
            <a:ext cx="4800533" cy="3600400"/>
          </a:xfrm>
        </p:spPr>
      </p:pic>
    </p:spTree>
    <p:extLst>
      <p:ext uri="{BB962C8B-B14F-4D97-AF65-F5344CB8AC3E}">
        <p14:creationId xmlns="" xmlns:p14="http://schemas.microsoft.com/office/powerpoint/2010/main" val="369440730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4401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область «Физическая культура»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39052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физических качеств;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Накопление и обогащение двигательного опыта детей;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Формирование потребности в двигательной активности и физическом совершенствовании.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01. Марш - С.Чернец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4462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000" cy="1440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Задачи танцевальной ритмики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08912" cy="426531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Укрепление здоровья;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физических качеств;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Совершенствование психомоторных способностей занимающихся;</a:t>
            </a: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творческих и созидательных способностей у дошкольников.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Доступность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AM_51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77083" y="1935163"/>
            <a:ext cx="5989834" cy="4389437"/>
          </a:xfrm>
        </p:spPr>
      </p:pic>
      <p:pic>
        <p:nvPicPr>
          <p:cNvPr id="6" name="13. Танец с гимнастическими палками - Л.Оли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684584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Эффективность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Содержимое 9" descr="P10908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935163"/>
            <a:ext cx="5852583" cy="4389437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Эмоциональность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P10908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91264" cy="10801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Атрибутика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4" name="Picture 6" descr="SAM_5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33" y="2515797"/>
            <a:ext cx="5789603" cy="4342203"/>
          </a:xfrm>
        </p:spPr>
      </p:pic>
      <p:pic>
        <p:nvPicPr>
          <p:cNvPr id="17416" name="Picture 8" descr="P10908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491881" y="1916833"/>
            <a:ext cx="5604114" cy="4203085"/>
          </a:xfrm>
        </p:spPr>
      </p:pic>
      <p:pic>
        <p:nvPicPr>
          <p:cNvPr id="7" name="06. Упражнение с ветками - К.Веб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5659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</TotalTime>
  <Words>571</Words>
  <Application>Microsoft Office PowerPoint</Application>
  <PresentationFormat>Экран (4:3)</PresentationFormat>
  <Paragraphs>75</Paragraphs>
  <Slides>14</Slides>
  <Notes>14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Использование танцевальной ритмики в физическом воспитании дошкольников (по программе Суворовой Т.И.  «Танцевальная ритмика») </vt:lpstr>
      <vt:lpstr>Танцевальная ритмика  Суворовой Т.И. </vt:lpstr>
      <vt:lpstr>Ритмика</vt:lpstr>
      <vt:lpstr>Образовательная область «Физическая культура»</vt:lpstr>
      <vt:lpstr>Задачи танцевальной ритмики</vt:lpstr>
      <vt:lpstr>Доступность </vt:lpstr>
      <vt:lpstr>Эффективность </vt:lpstr>
      <vt:lpstr>Эмоциональность</vt:lpstr>
      <vt:lpstr>Атрибутика </vt:lpstr>
      <vt:lpstr>Общее развитие детей</vt:lpstr>
      <vt:lpstr>Результаты использования ритмики</vt:lpstr>
      <vt:lpstr>Диагностика</vt:lpstr>
      <vt:lpstr>Спасибо за внимание!</vt:lpstr>
      <vt:lpstr>Используемые ресурсы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музыкальной ритмики в физическом воспитании дошкольников</dc:title>
  <dc:creator>Мишанастя</dc:creator>
  <cp:lastModifiedBy>Мишанастя</cp:lastModifiedBy>
  <cp:revision>67</cp:revision>
  <dcterms:created xsi:type="dcterms:W3CDTF">2014-01-26T10:34:11Z</dcterms:created>
  <dcterms:modified xsi:type="dcterms:W3CDTF">2001-12-31T21:21:31Z</dcterms:modified>
</cp:coreProperties>
</file>