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69" r:id="rId3"/>
    <p:sldId id="266" r:id="rId4"/>
    <p:sldId id="267" r:id="rId5"/>
    <p:sldId id="268" r:id="rId6"/>
    <p:sldId id="261" r:id="rId7"/>
    <p:sldId id="262" r:id="rId8"/>
    <p:sldId id="264" r:id="rId9"/>
    <p:sldId id="25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8" d="100"/>
          <a:sy n="108" d="100"/>
        </p:scale>
        <p:origin x="17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7BED4-4792-406D-8FC3-7CAE24CFCBD1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777BA-65F3-4711-95BD-187CD0882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777BA-65F3-4711-95BD-187CD08828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8817-F14C-4172-8B7B-0EFFCC4CF767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D48AD-B81F-4987-A6DE-4D2FAC739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43808" y="54868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bat" pitchFamily="2" charset="0"/>
              </a:rPr>
              <a:t>Муниципальное бюджетное дошкольное образовательное учреждение Центр развития ребёнка – детский сад «Солнышко» города Котовска  Тамбовской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060848"/>
            <a:ext cx="70567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7030A0"/>
                </a:solidFill>
                <a:latin typeface="Arthur Gothic" pitchFamily="2" charset="0"/>
              </a:rPr>
              <a:t>Путешествие по реке времени</a:t>
            </a:r>
            <a:endParaRPr lang="ru-RU" sz="4400" dirty="0">
              <a:solidFill>
                <a:srgbClr val="7030A0"/>
              </a:solidFill>
            </a:endParaRPr>
          </a:p>
        </p:txBody>
      </p:sp>
      <p:graphicFrame>
        <p:nvGraphicFramePr>
          <p:cNvPr id="2050" name="Object 2" descr="J0144773"/>
          <p:cNvGraphicFramePr>
            <a:graphicFrameLocks noChangeAspect="1"/>
          </p:cNvGraphicFramePr>
          <p:nvPr/>
        </p:nvGraphicFramePr>
        <p:xfrm>
          <a:off x="251520" y="404664"/>
          <a:ext cx="2376425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4000693" imgH="3161527" progId="Word.Document.12">
                  <p:embed/>
                </p:oleObj>
              </mc:Choice>
              <mc:Fallback>
                <p:oleObj name="Документ" r:id="rId3" imgW="4000693" imgH="3161527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 noChangeShapeType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4664"/>
                        <a:ext cx="2376425" cy="1800200"/>
                      </a:xfrm>
                      <a:prstGeom prst="rect">
                        <a:avLst/>
                      </a:prstGeom>
                      <a:noFill/>
                      <a:ln w="9525" algn="in">
                        <a:solidFill>
                          <a:srgbClr val="FFFFFF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CCC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27784" y="4403432"/>
            <a:ext cx="59766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ndantino script" pitchFamily="2" charset="0"/>
                <a:cs typeface="Arial" pitchFamily="34" charset="0"/>
              </a:rPr>
              <a:t>Старший воспитатель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Andantino script" pitchFamily="2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err="1">
                <a:ln>
                  <a:noFill/>
                </a:ln>
                <a:solidFill>
                  <a:srgbClr val="6600CC"/>
                </a:solidFill>
                <a:effectLst/>
                <a:latin typeface="Andantino script" pitchFamily="2" charset="0"/>
                <a:cs typeface="Arial" pitchFamily="34" charset="0"/>
              </a:rPr>
              <a:t>Клевжиц</a:t>
            </a: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6600CC"/>
                </a:solidFill>
                <a:effectLst/>
                <a:latin typeface="Andantino script" pitchFamily="2" charset="0"/>
                <a:cs typeface="Arial" pitchFamily="34" charset="0"/>
              </a:rPr>
              <a:t> Татьяна Петровна</a:t>
            </a:r>
            <a:endParaRPr kumimoji="0" lang="ru-RU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время</a:t>
            </a: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67544" y="980728"/>
            <a:ext cx="2265910" cy="200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084168" y="1052736"/>
            <a:ext cx="2664296" cy="169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Рисунок 7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6372200" y="3573016"/>
            <a:ext cx="2483768" cy="1639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Рисунок 10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275856" y="4293096"/>
            <a:ext cx="2668722" cy="203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Рисунок 13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11560" y="3284984"/>
            <a:ext cx="1944216" cy="340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Рисунок 16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3491880" y="1412776"/>
            <a:ext cx="1763688" cy="2730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Arthur Gothic" pitchFamily="2" charset="0"/>
              </a:rPr>
              <a:t>Путешествие по реке времени</a:t>
            </a:r>
          </a:p>
        </p:txBody>
      </p:sp>
      <p:sp>
        <p:nvSpPr>
          <p:cNvPr id="4" name="Двойная волна 3"/>
          <p:cNvSpPr/>
          <p:nvPr/>
        </p:nvSpPr>
        <p:spPr>
          <a:xfrm>
            <a:off x="0" y="2928934"/>
            <a:ext cx="9144000" cy="2084242"/>
          </a:xfrm>
          <a:prstGeom prst="doubleWave">
            <a:avLst>
              <a:gd name="adj1" fmla="val 6250"/>
              <a:gd name="adj2" fmla="val 2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C:\Users\User\Desktop\семья\img141.jpg"/>
          <p:cNvPicPr/>
          <p:nvPr/>
        </p:nvPicPr>
        <p:blipFill>
          <a:blip r:embed="rId3" cstate="print"/>
          <a:srcRect l="13017" t="76581" r="69876" b="8616"/>
          <a:stretch>
            <a:fillRect/>
          </a:stretch>
        </p:blipFill>
        <p:spPr bwMode="auto">
          <a:xfrm>
            <a:off x="251520" y="1285860"/>
            <a:ext cx="1605836" cy="1711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 descr="http://tainy.net/wp-content/uploads/2010/04/733981982-570x4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633" y="3789040"/>
            <a:ext cx="2133191" cy="178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4" name="Picture 4" descr="http://walrus.wr.usgs.gov/infobank/programs/html/training/IBDemo/rawjpg/Scrib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571612"/>
            <a:ext cx="2115398" cy="1921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10" name="Picture 10" descr="http://s48.radikal.ru/i120/1002/8d/49fa2fd823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556792"/>
            <a:ext cx="2345977" cy="2066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http://forum.ngs24.ru/preview/forum/upload_files/b60a5c836597d7dd5d5e7f450bd04d79_1875946184_800px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4000504"/>
            <a:ext cx="157163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трелка вправо 10"/>
          <p:cNvSpPr/>
          <p:nvPr/>
        </p:nvSpPr>
        <p:spPr>
          <a:xfrm rot="3234674">
            <a:off x="1071029" y="3214175"/>
            <a:ext cx="357190" cy="3571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142985">
            <a:off x="2645082" y="3359469"/>
            <a:ext cx="357190" cy="3571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234674">
            <a:off x="5000117" y="3571366"/>
            <a:ext cx="357190" cy="3571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001893">
            <a:off x="6646130" y="3645741"/>
            <a:ext cx="357190" cy="35719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http://www.wapos.ru/im/base/6/f/4/18/22386/wapos_ru_22386g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143248"/>
            <a:ext cx="857224" cy="97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stolicadetstva.com/images/text/f28885da141bc6796e8d1e8b678978f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3643314"/>
            <a:ext cx="1037904" cy="1191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http://img1.liveinternet.ru/images/foto/b/3/982/2517982/f_1489636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3857628"/>
            <a:ext cx="1470014" cy="926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059832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1450-1564гг.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44" y="56612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3000 г. до н. э.- 100г. до   н. э.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6056" y="61653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1682-1765гг.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36712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35000-12000 лет до н. э.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144" y="112474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Наше время.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Desktop\семья\img140.jpg"/>
          <p:cNvPicPr/>
          <p:nvPr/>
        </p:nvPicPr>
        <p:blipFill>
          <a:blip r:embed="rId2" cstate="print"/>
          <a:srcRect b="78302"/>
          <a:stretch>
            <a:fillRect/>
          </a:stretch>
        </p:blipFill>
        <p:spPr bwMode="auto">
          <a:xfrm>
            <a:off x="2285984" y="285728"/>
            <a:ext cx="5950153" cy="166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ttp://www.zenzi.org/blog-imagen/noviembre-2010/pinturas-prehistoricas-perso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214554"/>
            <a:ext cx="3164399" cy="214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img0.liveinternet.ru/images/attach/c/0/46/931/46931913_1248967393_ss090625wldheritage16ss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72008"/>
            <a:ext cx="2608776" cy="207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outdoors.ru/foto/album/18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285992"/>
            <a:ext cx="3428992" cy="2436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i17.fastpic.ru/big/2011/0521/25/fd03bd5e937f6ff8f19dc638b68e12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1335"/>
            <a:ext cx="4000528" cy="182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88640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35000-12000 лет до н. э.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-fotki.yandex.ru/get/3109/dkartasheva.8/0_5976_2285e746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14290"/>
            <a:ext cx="489800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ancient.gerodot.ru/topics/data/egypt/articles/images/article015_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71942"/>
            <a:ext cx="3810000" cy="2562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kak.ru/vimg/article/c6f4ca4066cf9d3b8c10ab30782e19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195971"/>
            <a:ext cx="2714612" cy="2447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osoznanie.org/uploads/posts/2011-07/1311210072_pismena0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00174"/>
            <a:ext cx="2111014" cy="2428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404664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3000 г. до н. э.- 100г. до   н. э.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152" y="476672"/>
            <a:ext cx="3203848" cy="5904656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Александрийская библиотека </a:t>
            </a:r>
            <a:r>
              <a:rPr lang="ru-RU" sz="1600" b="1" dirty="0"/>
              <a:t>была основана в начале III века до нашей эры во время правления царя Египта Птолемея II </a:t>
            </a:r>
            <a:r>
              <a:rPr lang="ru-RU" sz="1600" b="1" dirty="0" err="1"/>
              <a:t>Филадельфа</a:t>
            </a:r>
            <a:r>
              <a:rPr lang="ru-RU" sz="1600" b="1" dirty="0"/>
              <a:t>.</a:t>
            </a:r>
          </a:p>
          <a:p>
            <a:pPr algn="just"/>
            <a:r>
              <a:rPr lang="ru-RU" sz="1600" b="1" dirty="0"/>
              <a:t>Являлась крупнейшей библиотекой в античном мире, в которой хранилось, по гиперболизированным оценкам древних авторов, от 400 до 700 тысяч папирусных свитков. Современные учёные называют более скромные цифры — от 10 до 50 тысяч свитков</a:t>
            </a:r>
            <a:r>
              <a:rPr lang="ru-RU" sz="1600" b="1" baseline="30000" dirty="0"/>
              <a:t>.</a:t>
            </a:r>
            <a:r>
              <a:rPr lang="ru-RU" sz="1600" b="1" dirty="0"/>
              <a:t> Александрийская библиотека представляла собой более академию, чем обычное собрание книг: здесь жили и работали ученые, занимавшиеся как исследованиями, так и преподаванием.</a:t>
            </a:r>
          </a:p>
          <a:p>
            <a:endParaRPr lang="ru-RU" sz="900" dirty="0"/>
          </a:p>
        </p:txBody>
      </p:sp>
      <p:pic>
        <p:nvPicPr>
          <p:cNvPr id="4" name="Picture 6" descr="File:Ancientlibrarya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561975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0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300лет до нашей эры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Рукописные книги 700-800 лет назад</a:t>
            </a:r>
          </a:p>
        </p:txBody>
      </p:sp>
      <p:pic>
        <p:nvPicPr>
          <p:cNvPr id="4098" name="Picture 2" descr="http://img1.liveinternet.ru/images/attach/c/2/64/270/64270802_1251187182_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71678"/>
            <a:ext cx="653415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Печатные книги</a:t>
            </a:r>
          </a:p>
        </p:txBody>
      </p:sp>
      <p:pic>
        <p:nvPicPr>
          <p:cNvPr id="3074" name="Picture 2" descr="http://donetsk.prostogorod.ua/images/repo/pys/2010/07/07/610x610_operativnaya_294292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2246832" cy="2357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dic.academic.ru/pictures/enc_tech/i_3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08720"/>
            <a:ext cx="479107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www.calend.ru/img/user_img/i6/6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00375"/>
            <a:ext cx="3000375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4088" y="5373216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1450-1564гг.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4714/39756948.6c/0_76add_fb9fc0db_XL"/>
          <p:cNvPicPr>
            <a:picLocks noChangeAspect="1" noChangeArrowheads="1"/>
          </p:cNvPicPr>
          <p:nvPr/>
        </p:nvPicPr>
        <p:blipFill rotWithShape="1">
          <a:blip r:embed="rId2" cstate="print"/>
          <a:srcRect r="2256" b="8534"/>
          <a:stretch/>
        </p:blipFill>
        <p:spPr bwMode="auto">
          <a:xfrm>
            <a:off x="251521" y="188641"/>
            <a:ext cx="4608512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://history.sgu.ru/img/x1-105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012160" y="2636912"/>
            <a:ext cx="28575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80112" y="1772816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1682-1725гг.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8104" y="620688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Пётр Первый</a:t>
            </a:r>
          </a:p>
        </p:txBody>
      </p:sp>
      <p:pic>
        <p:nvPicPr>
          <p:cNvPr id="8" name="Picture 2" descr="http://youedu.ru/uploads/posts/2010-03/1268641354_611308195.jpg"/>
          <p:cNvPicPr>
            <a:picLocks noChangeAspect="1" noChangeArrowheads="1"/>
          </p:cNvPicPr>
          <p:nvPr/>
        </p:nvPicPr>
        <p:blipFill rotWithShape="1">
          <a:blip r:embed="rId4" cstate="print"/>
          <a:srcRect b="11921"/>
          <a:stretch/>
        </p:blipFill>
        <p:spPr bwMode="auto">
          <a:xfrm>
            <a:off x="899592" y="4293096"/>
            <a:ext cx="36004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://img-fotki.yandex.ru/get/4422/130011244.1/0_64ab6_dfe41c46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2895600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www.cultnord.ru/mUserFiles/Image/lomonosov/l6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4142740" cy="385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436096" y="5229200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1711-1765гг.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5085184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/>
              <a:t>Михаил </a:t>
            </a:r>
            <a:r>
              <a:rPr lang="ru-RU" sz="3200" b="1" dirty="0"/>
              <a:t>Васильевич Ломоносов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195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Andantino script</vt:lpstr>
      <vt:lpstr>Arbat</vt:lpstr>
      <vt:lpstr>Arial</vt:lpstr>
      <vt:lpstr>Arthur Gothic</vt:lpstr>
      <vt:lpstr>Calibri</vt:lpstr>
      <vt:lpstr>Times New Roman</vt:lpstr>
      <vt:lpstr>Тема Office</vt:lpstr>
      <vt:lpstr>Документ</vt:lpstr>
      <vt:lpstr>Презентация PowerPoint</vt:lpstr>
      <vt:lpstr>Путешествие по реке времени</vt:lpstr>
      <vt:lpstr>Презентация PowerPoint</vt:lpstr>
      <vt:lpstr>Презентация PowerPoint</vt:lpstr>
      <vt:lpstr>Презентация PowerPoint</vt:lpstr>
      <vt:lpstr>Рукописные книги 700-800 лет назад</vt:lpstr>
      <vt:lpstr>Печатные книги</vt:lpstr>
      <vt:lpstr>Презентация PowerPoint</vt:lpstr>
      <vt:lpstr> </vt:lpstr>
      <vt:lpstr>Наше время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16</cp:revision>
  <dcterms:created xsi:type="dcterms:W3CDTF">2012-11-21T18:19:38Z</dcterms:created>
  <dcterms:modified xsi:type="dcterms:W3CDTF">2023-02-21T08:25:08Z</dcterms:modified>
</cp:coreProperties>
</file>