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1" r:id="rId6"/>
    <p:sldId id="266" r:id="rId7"/>
    <p:sldId id="267" r:id="rId8"/>
    <p:sldId id="268" r:id="rId9"/>
    <p:sldId id="269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439D5-5DDA-F15B-1283-A2D0B4F38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A87DBB-63C0-7EC7-3568-E8FA96835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057BC1-4420-501B-C8E5-01C6054A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2B04FE-6FC9-015C-4BF4-F92F198D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F7CD1-8F16-CDD2-9236-399D3E2B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20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9F92E-2D95-0C38-C5CC-D5EA2637C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AC3965-AEAA-DAC1-4F4E-901CB2E9A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FC40F-CA3C-09F4-AD70-04218F613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4850A-D70C-4DBC-7310-A101DE2D4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F30BE2-BB73-3B4F-CC9A-7266A726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83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00F0CF-493B-EB5E-60C0-0C2182F5F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D98CD-0036-D93A-3F39-BF264C2B2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FA9166-F255-529F-485B-7E5BA13AD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77390-79CD-05BB-BA30-6E307F20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88E60C-EE9E-0557-54EC-5D240B06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1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7D66E-AA0D-A16D-33F6-22C33C7B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D3BF6-E97F-5658-93CE-DF0A58729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61B2D6-6FB4-D7B5-97AE-2B2DAFE2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DB668-8A33-22E7-7DF1-344D9350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8C1C96-F3D6-F45B-51CD-72D8525D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7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9E0A4-54C6-7D66-AE15-4064F9CA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808B9-941D-3645-12D2-1440D1B1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6E6E68-0133-59FB-43AD-A2C72F389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FAF274-0CFF-D4EA-EB9D-8BFCDFF7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B52AD-C393-B263-C81E-BAF19197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6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89EAE-7D9E-3C79-3017-E3087FDF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6E76E9-C26B-CD4F-8ACF-53D85B8D0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C25A90-C5E0-5D9E-D30D-6166FEDB3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AA7DBF-090B-ABA8-65B3-0D4AF9F0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06E2C-CD15-85B7-61FA-B72A944C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663C26-7764-D7C7-1293-CF1EC70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6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FC6BD-C501-1AB1-C850-DB670F74D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93AC7-FEB5-559F-3E33-5B9A55301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9CE0E6-2B84-DCEC-7EAE-F60EFDF8F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FB3379-9AA1-FDC9-8CD4-6D49B3A39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7C463C-242B-2983-8E29-CE3B7D0BA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618C4E-4F45-C26B-D566-69503F68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6C9B98-122C-7EC1-1845-7AC18DC4C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2CA1C-D83D-EE5B-3D25-C6DBFD54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67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18924-64DB-6811-338C-3732E1E0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5F0AE6-C5B9-F174-B4A5-6C91AB9F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CA11CA-5E97-A252-0E96-0465A1A4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9E7EB2-9259-AAD3-8A70-10E5431D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6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FAA262-70C3-6750-9D22-6DDC59E0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B33D3D-9F26-655E-9297-1984D16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317BFA-5DEA-E390-6B88-595B892D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1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B1683-B380-A60B-21AE-E026C429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E5367-CA12-C045-887A-796E16B37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E35B7-6E42-96B9-FE91-C25EA1F05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BDEB5F-D3EB-B996-209C-3F6D10AE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B7F21C-A2C3-6689-567D-C48A355D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BB2525-CA38-D041-E6BD-8ED1A3C5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4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3054A-9FC7-E09E-ECAE-9AD84E63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0E9EF-DEFA-CF8A-C2CD-AFB306A07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9D7223-F273-DE3F-C2AB-8B02DA25C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C39818-2CC6-8D2B-C627-2825D636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D84DD5-241E-DFAB-67CB-7DE1D166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BFB6C0-1FB8-9DF2-5FCC-BFC81DBD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7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EF9A5-D0DF-F6E1-EF88-2A73AB3E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EC7791-20AB-E066-F4C2-DE35622B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26FA97-348F-6902-5D24-584B0114D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28EC-6A52-48ED-8D23-58718ED3D51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8FEEE3-76FC-F02A-E6B2-2074A0E6B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94E14-0D9C-5B74-1ED4-5E9FD05C5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E3599-A644-461E-B895-5DA8A8E75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7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O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5" Type="http://schemas.microsoft.com/office/2007/relationships/media" Target="../media/media7.MOV"/><Relationship Id="rId10" Type="http://schemas.openxmlformats.org/officeDocument/2006/relationships/image" Target="../media/image14.png"/><Relationship Id="rId4" Type="http://schemas.openxmlformats.org/officeDocument/2006/relationships/video" Target="../media/media6.MO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8BBBB8-07B2-CB9E-C40F-9F9D215FC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59" y="0"/>
            <a:ext cx="1233195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BF4F6-BFB0-7244-2DF4-3E21799BA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5813" y="914756"/>
            <a:ext cx="6704044" cy="281515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Любите и берегите воду!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(Фотоотчет к проекту)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927ABC-DFA5-8E3E-A9A2-A76BDED0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881" y="5057614"/>
            <a:ext cx="9812694" cy="165576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МОБУ «СОШ «Муринский ЦО №2», ДОО №5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u="sng" dirty="0">
                <a:solidFill>
                  <a:schemeClr val="bg1"/>
                </a:solidFill>
              </a:rPr>
              <a:t>воспитатели: </a:t>
            </a:r>
            <a:br>
              <a:rPr lang="ru-RU" sz="2000" b="1" u="sng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Тетерина Валентина Васильевна,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Гриб Валентина Михайловна </a:t>
            </a:r>
          </a:p>
          <a:p>
            <a:pPr algn="r"/>
            <a:r>
              <a:rPr lang="ru-RU" sz="2000" b="1" u="sng" dirty="0">
                <a:solidFill>
                  <a:schemeClr val="bg1"/>
                </a:solidFill>
              </a:rPr>
              <a:t>Дети подготовительной группы №5 «Лучики»</a:t>
            </a:r>
          </a:p>
        </p:txBody>
      </p:sp>
    </p:spTree>
    <p:extLst>
      <p:ext uri="{BB962C8B-B14F-4D97-AF65-F5344CB8AC3E}">
        <p14:creationId xmlns:p14="http://schemas.microsoft.com/office/powerpoint/2010/main" val="205051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097AB9-EDC6-7EC2-D1CE-B61B85122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96" y="0"/>
            <a:ext cx="8963608" cy="67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8031">
            <a:hlinkClick r:id="" action="ppaction://media"/>
            <a:extLst>
              <a:ext uri="{FF2B5EF4-FFF2-40B4-BE49-F238E27FC236}">
                <a16:creationId xmlns:a16="http://schemas.microsoft.com/office/drawing/2014/main" id="{CD5DD08C-3957-CEA8-9DED-A93A3EDBF5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12604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11CBB-3ED7-CFA4-54EF-CCFBDC8A8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59" y="0"/>
            <a:ext cx="12331959" cy="6858000"/>
          </a:xfrm>
          <a:prstGeom prst="rect">
            <a:avLst/>
          </a:prstGeom>
        </p:spPr>
      </p:pic>
      <p:pic>
        <p:nvPicPr>
          <p:cNvPr id="4" name="IMG_8028">
            <a:hlinkClick r:id="" action="ppaction://media"/>
            <a:extLst>
              <a:ext uri="{FF2B5EF4-FFF2-40B4-BE49-F238E27FC236}">
                <a16:creationId xmlns:a16="http://schemas.microsoft.com/office/drawing/2014/main" id="{1259D54B-8823-3288-C2DE-CD1A316E8D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1959" y="2090057"/>
            <a:ext cx="6867331" cy="3892339"/>
          </a:xfrm>
        </p:spPr>
      </p:pic>
    </p:spTree>
    <p:extLst>
      <p:ext uri="{BB962C8B-B14F-4D97-AF65-F5344CB8AC3E}">
        <p14:creationId xmlns:p14="http://schemas.microsoft.com/office/powerpoint/2010/main" val="21353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29E47C-7B9B-87ED-AFC5-589FFEE02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20"/>
            <a:ext cx="12192000" cy="6977920"/>
          </a:xfrm>
          <a:prstGeom prst="rect">
            <a:avLst/>
          </a:prstGeom>
        </p:spPr>
      </p:pic>
      <p:pic>
        <p:nvPicPr>
          <p:cNvPr id="4" name="IMG_8029">
            <a:hlinkClick r:id="" action="ppaction://media"/>
            <a:extLst>
              <a:ext uri="{FF2B5EF4-FFF2-40B4-BE49-F238E27FC236}">
                <a16:creationId xmlns:a16="http://schemas.microsoft.com/office/drawing/2014/main" id="{F7C64491-B64E-6F6F-3C76-DBDF70B95F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96" y="1437715"/>
            <a:ext cx="7026524" cy="3982569"/>
          </a:xfrm>
        </p:spPr>
      </p:pic>
    </p:spTree>
    <p:extLst>
      <p:ext uri="{BB962C8B-B14F-4D97-AF65-F5344CB8AC3E}">
        <p14:creationId xmlns:p14="http://schemas.microsoft.com/office/powerpoint/2010/main" val="113576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56343C-CB61-30D8-A377-C1C52E835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59" y="0"/>
            <a:ext cx="12331959" cy="6858000"/>
          </a:xfrm>
          <a:prstGeom prst="rect">
            <a:avLst/>
          </a:prstGeom>
        </p:spPr>
      </p:pic>
      <p:pic>
        <p:nvPicPr>
          <p:cNvPr id="4" name="IMG_8027">
            <a:hlinkClick r:id="" action="ppaction://media"/>
            <a:extLst>
              <a:ext uri="{FF2B5EF4-FFF2-40B4-BE49-F238E27FC236}">
                <a16:creationId xmlns:a16="http://schemas.microsoft.com/office/drawing/2014/main" id="{EAF67CCC-DE79-460E-1F51-89AD93EA0A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380" y="1754155"/>
            <a:ext cx="7220050" cy="4092258"/>
          </a:xfrm>
        </p:spPr>
      </p:pic>
    </p:spTree>
    <p:extLst>
      <p:ext uri="{BB962C8B-B14F-4D97-AF65-F5344CB8AC3E}">
        <p14:creationId xmlns:p14="http://schemas.microsoft.com/office/powerpoint/2010/main" val="6562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5927B7E-5CB8-89A7-F8E8-3FA1D8373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59" y="202148"/>
            <a:ext cx="5216868" cy="391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421BCC-6086-C387-955C-32D56EAB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7" y="2314138"/>
            <a:ext cx="5523721" cy="4142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892301-796E-3FDF-E02B-4289E7028387}"/>
              </a:ext>
            </a:extLst>
          </p:cNvPr>
          <p:cNvSpPr txBox="1"/>
          <p:nvPr/>
        </p:nvSpPr>
        <p:spPr>
          <a:xfrm>
            <a:off x="931506" y="848953"/>
            <a:ext cx="50478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«Вечная слава воде»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sz="1600" b="1" i="1" dirty="0"/>
              <a:t>(Вода в художественной литературе)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04229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8742D5-AA8B-45D4-76C0-8EB51AF57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4" y="432840"/>
            <a:ext cx="2534798" cy="5292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E3703B-26BB-62EF-C11E-0C46C6615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55" y="432840"/>
            <a:ext cx="3529889" cy="309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B5FA5-502C-E7E2-B1E7-E2E2B0C24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48" y="3179742"/>
            <a:ext cx="4544008" cy="3408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44DF1-9C96-E166-5C83-2C12761A0CF7}"/>
              </a:ext>
            </a:extLst>
          </p:cNvPr>
          <p:cNvSpPr txBox="1"/>
          <p:nvPr/>
        </p:nvSpPr>
        <p:spPr>
          <a:xfrm>
            <a:off x="146189" y="5661152"/>
            <a:ext cx="45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Экспозиция «Мир воды»,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Санкт-Петербург</a:t>
            </a:r>
            <a:endParaRPr lang="ru-RU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3C447-93C6-05B3-A569-5ACE87382BF5}"/>
              </a:ext>
            </a:extLst>
          </p:cNvPr>
          <p:cNvSpPr txBox="1"/>
          <p:nvPr/>
        </p:nvSpPr>
        <p:spPr>
          <a:xfrm>
            <a:off x="7425612" y="1327925"/>
            <a:ext cx="5047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«Не умыться, не напиться без воды!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Листику не распустится без воды…»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3608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043">
            <a:hlinkClick r:id="" action="ppaction://media"/>
            <a:extLst>
              <a:ext uri="{FF2B5EF4-FFF2-40B4-BE49-F238E27FC236}">
                <a16:creationId xmlns:a16="http://schemas.microsoft.com/office/drawing/2014/main" id="{7DD02EAF-8FC6-4555-87D4-4F7BA1F24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257" y="334283"/>
            <a:ext cx="4959220" cy="2811086"/>
          </a:xfrm>
          <a:prstGeom prst="rect">
            <a:avLst/>
          </a:prstGeom>
        </p:spPr>
      </p:pic>
      <p:pic>
        <p:nvPicPr>
          <p:cNvPr id="3" name="IMG_8044">
            <a:hlinkClick r:id="" action="ppaction://media"/>
            <a:extLst>
              <a:ext uri="{FF2B5EF4-FFF2-40B4-BE49-F238E27FC236}">
                <a16:creationId xmlns:a16="http://schemas.microsoft.com/office/drawing/2014/main" id="{0686F048-1FF9-4027-FCD6-6F87CF0875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257" y="3429000"/>
            <a:ext cx="4959222" cy="2811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B18AF-C108-9669-002C-81ADA9C52811}"/>
              </a:ext>
            </a:extLst>
          </p:cNvPr>
          <p:cNvSpPr txBox="1"/>
          <p:nvPr/>
        </p:nvSpPr>
        <p:spPr>
          <a:xfrm>
            <a:off x="6797350" y="1278161"/>
            <a:ext cx="5047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Сюжетно-ролевая игра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«Отдел по исследованию воды» </a:t>
            </a:r>
            <a:br>
              <a:rPr lang="ru-RU" b="1" dirty="0"/>
            </a:br>
            <a:r>
              <a:rPr lang="ru-RU" b="1" i="1" dirty="0"/>
              <a:t>(видео)</a:t>
            </a:r>
          </a:p>
        </p:txBody>
      </p:sp>
      <p:pic>
        <p:nvPicPr>
          <p:cNvPr id="5" name="IMG_8045">
            <a:hlinkClick r:id="" action="ppaction://media"/>
            <a:extLst>
              <a:ext uri="{FF2B5EF4-FFF2-40B4-BE49-F238E27FC236}">
                <a16:creationId xmlns:a16="http://schemas.microsoft.com/office/drawing/2014/main" id="{7803A1B6-ED49-4E57-1001-E0D318A12CA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2645" y="3429000"/>
            <a:ext cx="4777273" cy="27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28A58E-B6FF-0044-679F-D90FDFA1E455}"/>
              </a:ext>
            </a:extLst>
          </p:cNvPr>
          <p:cNvSpPr txBox="1"/>
          <p:nvPr/>
        </p:nvSpPr>
        <p:spPr>
          <a:xfrm>
            <a:off x="3572069" y="725234"/>
            <a:ext cx="5047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Исследовательская деятельность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«Как сделать водичку чистой»</a:t>
            </a:r>
            <a:br>
              <a:rPr lang="ru-RU" b="1" dirty="0"/>
            </a:br>
            <a:r>
              <a:rPr lang="ru-RU" b="1" i="1" dirty="0"/>
              <a:t>(видео)</a:t>
            </a:r>
          </a:p>
        </p:txBody>
      </p:sp>
      <p:pic>
        <p:nvPicPr>
          <p:cNvPr id="4" name="VIDEO-2024-03-21-11-28-41">
            <a:hlinkClick r:id="" action="ppaction://media"/>
            <a:extLst>
              <a:ext uri="{FF2B5EF4-FFF2-40B4-BE49-F238E27FC236}">
                <a16:creationId xmlns:a16="http://schemas.microsoft.com/office/drawing/2014/main" id="{A2C3F757-6F9A-A1A1-5671-6CF3B4EB9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9497" y="1967690"/>
            <a:ext cx="7053005" cy="39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106</Words>
  <Application>Microsoft Office PowerPoint</Application>
  <PresentationFormat>Широкоэкранный</PresentationFormat>
  <Paragraphs>8</Paragraphs>
  <Slides>10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Любите и берегите воду! (Фотоотчет к проекту)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Любите и берегите воду! (Фотоотчет к проекту)</dc:title>
  <dc:creator>vasiliygrib1956@gmail.com</dc:creator>
  <cp:lastModifiedBy>vasiliygrib1956@gmail.com</cp:lastModifiedBy>
  <cp:revision>1</cp:revision>
  <dcterms:created xsi:type="dcterms:W3CDTF">2024-03-27T09:04:48Z</dcterms:created>
  <dcterms:modified xsi:type="dcterms:W3CDTF">2024-03-27T09:44:30Z</dcterms:modified>
</cp:coreProperties>
</file>