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56" r:id="rId3"/>
    <p:sldId id="260" r:id="rId4"/>
    <p:sldId id="258" r:id="rId5"/>
    <p:sldId id="266" r:id="rId6"/>
    <p:sldId id="273" r:id="rId7"/>
    <p:sldId id="268" r:id="rId8"/>
    <p:sldId id="269" r:id="rId9"/>
    <p:sldId id="267" r:id="rId10"/>
    <p:sldId id="270" r:id="rId11"/>
    <p:sldId id="265" r:id="rId12"/>
    <p:sldId id="272" r:id="rId13"/>
    <p:sldId id="264" r:id="rId14"/>
    <p:sldId id="276" r:id="rId15"/>
    <p:sldId id="263" r:id="rId16"/>
    <p:sldId id="274" r:id="rId17"/>
    <p:sldId id="262" r:id="rId18"/>
    <p:sldId id="275" r:id="rId19"/>
    <p:sldId id="259" r:id="rId20"/>
    <p:sldId id="271" r:id="rId21"/>
    <p:sldId id="261" r:id="rId22"/>
    <p:sldId id="279" r:id="rId23"/>
    <p:sldId id="278" r:id="rId24"/>
    <p:sldId id="277" r:id="rId25"/>
    <p:sldId id="257" r:id="rId26"/>
    <p:sldId id="282" r:id="rId27"/>
    <p:sldId id="281" r:id="rId28"/>
    <p:sldId id="285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427" y="0"/>
            <a:ext cx="9564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48" y="404664"/>
            <a:ext cx="7772400" cy="1015404"/>
          </a:xfrm>
        </p:spPr>
        <p:txBody>
          <a:bodyPr>
            <a:normAutofit/>
          </a:bodyPr>
          <a:lstStyle/>
          <a:p>
            <a:r>
              <a:rPr lang="ru-RU" sz="6000" b="1" spc="300" dirty="0" smtClean="0"/>
              <a:t>Летний сад</a:t>
            </a:r>
            <a:endParaRPr lang="ru-RU" sz="6000" b="1" spc="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524328" cy="5016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90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696452"/>
            <a:ext cx="7281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Как называется главный музей города?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708920"/>
            <a:ext cx="40398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А.  ЭРМИТАЖ</a:t>
            </a:r>
          </a:p>
          <a:p>
            <a:r>
              <a:rPr lang="ru-RU" sz="4800" b="1" dirty="0" smtClean="0">
                <a:solidFill>
                  <a:schemeClr val="tx2"/>
                </a:solidFill>
              </a:rPr>
              <a:t>Б.  ВЕРНИСАЖ</a:t>
            </a:r>
          </a:p>
          <a:p>
            <a:r>
              <a:rPr lang="ru-RU" sz="4800" b="1" dirty="0" smtClean="0">
                <a:solidFill>
                  <a:schemeClr val="tx2"/>
                </a:solidFill>
              </a:rPr>
              <a:t>В.  ПАССАЖ</a:t>
            </a:r>
            <a:endParaRPr lang="ru-RU" sz="48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63312"/>
            <a:ext cx="3432073" cy="353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387424"/>
            <a:ext cx="7772400" cy="1512168"/>
          </a:xfrm>
        </p:spPr>
        <p:txBody>
          <a:bodyPr>
            <a:normAutofit/>
          </a:bodyPr>
          <a:lstStyle/>
          <a:p>
            <a:r>
              <a:rPr lang="ru-RU" sz="6000" b="1" spc="300" dirty="0" smtClean="0"/>
              <a:t>Эрмитаж</a:t>
            </a:r>
            <a:endParaRPr lang="ru-RU" sz="6000" b="1" spc="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84" y="1340769"/>
            <a:ext cx="7588004" cy="5068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63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628800"/>
            <a:ext cx="7220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Как называются львы с крыльями?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3191433"/>
            <a:ext cx="420410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>А.  ГРИФОНЫ</a:t>
            </a:r>
          </a:p>
          <a:p>
            <a:r>
              <a:rPr lang="ru-RU" sz="4400" b="1" dirty="0" smtClean="0">
                <a:solidFill>
                  <a:schemeClr val="tx2"/>
                </a:solidFill>
              </a:rPr>
              <a:t>Б.  ПЛАФОНЫ</a:t>
            </a:r>
          </a:p>
          <a:p>
            <a:r>
              <a:rPr lang="ru-RU" sz="4400" b="1" dirty="0" smtClean="0">
                <a:solidFill>
                  <a:schemeClr val="tx2"/>
                </a:solidFill>
              </a:rPr>
              <a:t>В.  ТАКСОФОНЫ</a:t>
            </a:r>
            <a:endParaRPr lang="ru-RU" sz="44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00" l="10000" r="90000">
                        <a14:foregroundMark x1="23043" y1="21500" x2="23043" y2="21500"/>
                        <a14:foregroundMark x1="25109" y1="15375" x2="25109" y2="15375"/>
                        <a14:foregroundMark x1="27500" y1="8375" x2="27500" y2="8375"/>
                        <a14:foregroundMark x1="35652" y1="5750" x2="35652" y2="5750"/>
                        <a14:foregroundMark x1="42065" y1="6625" x2="42065" y2="6625"/>
                        <a14:foregroundMark x1="41848" y1="2625" x2="41848" y2="2625"/>
                        <a14:foregroundMark x1="45543" y1="3625" x2="45543" y2="3625"/>
                        <a14:foregroundMark x1="49457" y1="5375" x2="49457" y2="5375"/>
                        <a14:foregroundMark x1="52717" y1="8000" x2="52717" y2="8000"/>
                        <a14:foregroundMark x1="56739" y1="11125" x2="56739" y2="11125"/>
                        <a14:foregroundMark x1="61957" y1="14125" x2="61957" y2="14125"/>
                        <a14:foregroundMark x1="65109" y1="21250" x2="65109" y2="21250"/>
                        <a14:foregroundMark x1="62609" y1="26250" x2="62609" y2="26250"/>
                        <a14:foregroundMark x1="62609" y1="32000" x2="62609" y2="32000"/>
                        <a14:foregroundMark x1="30109" y1="16750" x2="30109" y2="16750"/>
                        <a14:foregroundMark x1="35109" y1="12000" x2="35109" y2="12000"/>
                        <a14:foregroundMark x1="44783" y1="22500" x2="44783" y2="22500"/>
                        <a14:foregroundMark x1="35978" y1="21250" x2="35978" y2="21250"/>
                        <a14:foregroundMark x1="28696" y1="22875" x2="28696" y2="22875"/>
                        <a14:foregroundMark x1="33696" y1="25125" x2="33696" y2="25125"/>
                        <a14:foregroundMark x1="50870" y1="25500" x2="50870" y2="25500"/>
                        <a14:foregroundMark x1="43478" y1="27875" x2="43478" y2="27875"/>
                        <a14:foregroundMark x1="33696" y1="34250" x2="33696" y2="34250"/>
                        <a14:foregroundMark x1="35761" y1="39375" x2="35761" y2="39375"/>
                        <a14:foregroundMark x1="52065" y1="35000" x2="52065" y2="35000"/>
                        <a14:foregroundMark x1="49348" y1="38000" x2="49348" y2="38000"/>
                        <a14:foregroundMark x1="52935" y1="40250" x2="52935" y2="40250"/>
                        <a14:foregroundMark x1="29783" y1="38250" x2="29783" y2="38250"/>
                        <a14:foregroundMark x1="40000" y1="40375" x2="40000" y2="40375"/>
                        <a14:foregroundMark x1="45870" y1="39625" x2="45870" y2="39625"/>
                        <a14:foregroundMark x1="55000" y1="42250" x2="55000" y2="42250"/>
                        <a14:foregroundMark x1="42717" y1="44750" x2="42717" y2="44750"/>
                        <a14:foregroundMark x1="50000" y1="49000" x2="50000" y2="49000"/>
                        <a14:foregroundMark x1="39239" y1="52875" x2="39239" y2="52875"/>
                        <a14:foregroundMark x1="43478" y1="56500" x2="43478" y2="56500"/>
                        <a14:foregroundMark x1="61413" y1="42375" x2="61413" y2="42375"/>
                        <a14:foregroundMark x1="64239" y1="41750" x2="64239" y2="41750"/>
                        <a14:foregroundMark x1="24348" y1="42000" x2="24348" y2="42000"/>
                        <a14:foregroundMark x1="21304" y1="40625" x2="21304" y2="40625"/>
                        <a14:foregroundMark x1="31087" y1="51125" x2="31087" y2="51125"/>
                        <a14:foregroundMark x1="32826" y1="62250" x2="32826" y2="62250"/>
                        <a14:foregroundMark x1="28913" y1="68250" x2="28913" y2="68250"/>
                        <a14:foregroundMark x1="24891" y1="75625" x2="24891" y2="75625"/>
                        <a14:foregroundMark x1="32717" y1="76250" x2="32717" y2="76250"/>
                        <a14:foregroundMark x1="28696" y1="86000" x2="28696" y2="86000"/>
                        <a14:foregroundMark x1="28587" y1="74625" x2="28587" y2="74625"/>
                        <a14:foregroundMark x1="23696" y1="71625" x2="23696" y2="71625"/>
                        <a14:foregroundMark x1="37935" y1="67125" x2="37935" y2="67125"/>
                        <a14:foregroundMark x1="43043" y1="63500" x2="43043" y2="63500"/>
                        <a14:foregroundMark x1="47609" y1="66250" x2="47609" y2="66250"/>
                        <a14:foregroundMark x1="43261" y1="69000" x2="43261" y2="69000"/>
                        <a14:foregroundMark x1="45978" y1="77250" x2="45978" y2="77250"/>
                        <a14:foregroundMark x1="44674" y1="94125" x2="44674" y2="94125"/>
                        <a14:foregroundMark x1="61739" y1="95500" x2="61739" y2="95500"/>
                        <a14:foregroundMark x1="59674" y1="75250" x2="59674" y2="75250"/>
                        <a14:foregroundMark x1="54674" y1="67125" x2="54674" y2="67125"/>
                        <a14:backgroundMark x1="15000" y1="79375" x2="15000" y2="79375"/>
                        <a14:backgroundMark x1="17935" y1="10750" x2="17935" y2="10750"/>
                        <a14:backgroundMark x1="78587" y1="17500" x2="78587" y2="17500"/>
                        <a14:backgroundMark x1="70435" y1="9750" x2="70435" y2="9750"/>
                        <a14:backgroundMark x1="72283" y1="29625" x2="72283" y2="29625"/>
                        <a14:backgroundMark x1="74565" y1="39250" x2="75109" y2="39375"/>
                        <a14:backgroundMark x1="78913" y1="73250" x2="78913" y2="7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90" r="27850"/>
          <a:stretch/>
        </p:blipFill>
        <p:spPr>
          <a:xfrm>
            <a:off x="539552" y="3838158"/>
            <a:ext cx="1956219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5926" y="14988"/>
            <a:ext cx="7772400" cy="1247452"/>
          </a:xfrm>
        </p:spPr>
        <p:txBody>
          <a:bodyPr>
            <a:normAutofit/>
          </a:bodyPr>
          <a:lstStyle/>
          <a:p>
            <a:r>
              <a:rPr lang="ru-RU" sz="6000" b="1" spc="300" dirty="0" smtClean="0"/>
              <a:t>Грифоны</a:t>
            </a:r>
            <a:endParaRPr lang="ru-RU" sz="6000" b="1" spc="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1" t="3238" r="8508"/>
          <a:stretch/>
        </p:blipFill>
        <p:spPr>
          <a:xfrm>
            <a:off x="971600" y="1484784"/>
            <a:ext cx="7287906" cy="4977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03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631" y="1771422"/>
            <a:ext cx="888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Как называют знаменитый памятник </a:t>
            </a:r>
            <a:r>
              <a:rPr lang="ru-RU" sz="3200" b="1" i="1" dirty="0">
                <a:solidFill>
                  <a:schemeClr val="tx2"/>
                </a:solidFill>
              </a:rPr>
              <a:t>П</a:t>
            </a:r>
            <a:r>
              <a:rPr lang="ru-RU" sz="3200" b="1" i="1" dirty="0" smtClean="0">
                <a:solidFill>
                  <a:schemeClr val="tx2"/>
                </a:solidFill>
              </a:rPr>
              <a:t>етру </a:t>
            </a:r>
            <a:r>
              <a:rPr lang="en-US" sz="3200" b="1" i="1" dirty="0" smtClean="0">
                <a:solidFill>
                  <a:schemeClr val="tx2"/>
                </a:solidFill>
              </a:rPr>
              <a:t>I </a:t>
            </a:r>
            <a:r>
              <a:rPr lang="ru-RU" sz="3200" b="1" i="1" dirty="0" smtClean="0">
                <a:solidFill>
                  <a:schemeClr val="tx2"/>
                </a:solidFill>
              </a:rPr>
              <a:t>?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852936"/>
            <a:ext cx="599228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>А.  МЕДНЫЙ ВСАДНИК</a:t>
            </a:r>
          </a:p>
          <a:p>
            <a:r>
              <a:rPr lang="ru-RU" sz="4400" b="1" dirty="0" smtClean="0">
                <a:solidFill>
                  <a:schemeClr val="tx2"/>
                </a:solidFill>
              </a:rPr>
              <a:t>Б.  ВЕСЕЛЫЙ ВСАДНИК</a:t>
            </a:r>
          </a:p>
          <a:p>
            <a:r>
              <a:rPr lang="ru-RU" sz="4400" b="1" dirty="0" smtClean="0">
                <a:solidFill>
                  <a:schemeClr val="tx2"/>
                </a:solidFill>
              </a:rPr>
              <a:t>В.  КРАСНЫЙ ВСАДНИК</a:t>
            </a:r>
            <a:endParaRPr lang="ru-RU" sz="44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61" b="87127" l="10909" r="90909">
                        <a14:foregroundMark x1="22545" y1="22251" x2="22545" y2="22251"/>
                        <a14:foregroundMark x1="39545" y1="15260" x2="39545" y2="15260"/>
                        <a14:foregroundMark x1="61000" y1="16027" x2="61000" y2="16027"/>
                        <a14:foregroundMark x1="73545" y1="21910" x2="73545" y2="21910"/>
                        <a14:foregroundMark x1="87000" y1="52174" x2="87000" y2="52174"/>
                        <a14:foregroundMark x1="85818" y1="45695" x2="85818" y2="45695"/>
                        <a14:foregroundMark x1="84000" y1="40665" x2="84000" y2="40665"/>
                        <a14:foregroundMark x1="14182" y1="51321" x2="14182" y2="51321"/>
                        <a14:foregroundMark x1="15364" y1="46036" x2="15364" y2="46036"/>
                        <a14:foregroundMark x1="45545" y1="31458" x2="45545" y2="31458"/>
                        <a14:foregroundMark x1="37455" y1="37084" x2="37455" y2="37084"/>
                        <a14:foregroundMark x1="39545" y1="37937" x2="39545" y2="37937"/>
                        <a14:foregroundMark x1="61636" y1="36743" x2="61636" y2="36743"/>
                        <a14:foregroundMark x1="64364" y1="37340" x2="64364" y2="37340"/>
                        <a14:foregroundMark x1="71455" y1="39898" x2="71455" y2="39898"/>
                        <a14:foregroundMark x1="30000" y1="40409" x2="30000" y2="40409"/>
                        <a14:foregroundMark x1="42545" y1="52174" x2="42545" y2="52174"/>
                        <a14:foregroundMark x1="55636" y1="51577" x2="55636" y2="51577"/>
                        <a14:foregroundMark x1="61000" y1="54987" x2="61000" y2="54987"/>
                        <a14:foregroundMark x1="70273" y1="71441" x2="70273" y2="71441"/>
                        <a14:foregroundMark x1="44364" y1="75959" x2="44364" y2="75959"/>
                        <a14:foregroundMark x1="31818" y1="69480" x2="31818" y2="69480"/>
                        <a14:foregroundMark x1="34818" y1="60870" x2="34818" y2="60870"/>
                        <a14:foregroundMark x1="41364" y1="64791" x2="41364" y2="64791"/>
                        <a14:foregroundMark x1="44000" y1="58568" x2="44000" y2="58568"/>
                        <a14:foregroundMark x1="50909" y1="57801" x2="50909" y2="57801"/>
                        <a14:foregroundMark x1="57455" y1="70673" x2="57455" y2="70673"/>
                        <a14:foregroundMark x1="55636" y1="58909" x2="55636" y2="58909"/>
                        <a14:foregroundMark x1="55364" y1="62830" x2="55364" y2="62830"/>
                        <a14:foregroundMark x1="71182" y1="58056" x2="71182" y2="58056"/>
                        <a14:foregroundMark x1="65182" y1="81841" x2="65182" y2="81841"/>
                        <a14:foregroundMark x1="34182" y1="82097" x2="34182" y2="82097"/>
                        <a14:backgroundMark x1="27273" y1="49105" x2="27273" y2="49105"/>
                        <a14:backgroundMark x1="14182" y1="72890" x2="14182" y2="72890"/>
                        <a14:backgroundMark x1="18636" y1="12191" x2="18636" y2="12191"/>
                        <a14:backgroundMark x1="85545" y1="12958" x2="85545" y2="12958"/>
                        <a14:backgroundMark x1="86091" y1="67860" x2="86091" y2="67860"/>
                        <a14:backgroundMark x1="87636" y1="82097" x2="87636" y2="82097"/>
                        <a14:backgroundMark x1="15364" y1="81841" x2="15364" y2="81841"/>
                        <a14:backgroundMark x1="76545" y1="46292" x2="76545" y2="46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90" y="4365104"/>
            <a:ext cx="2996825" cy="31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0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7380"/>
            <a:ext cx="7772400" cy="1393808"/>
          </a:xfrm>
        </p:spPr>
        <p:txBody>
          <a:bodyPr>
            <a:normAutofit/>
          </a:bodyPr>
          <a:lstStyle/>
          <a:p>
            <a:r>
              <a:rPr lang="ru-RU" sz="6000" b="1" spc="300" dirty="0" smtClean="0"/>
              <a:t>Медный всадник</a:t>
            </a:r>
            <a:endParaRPr lang="ru-RU" sz="6000" b="1" spc="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t="2952" b="6420"/>
          <a:stretch/>
        </p:blipFill>
        <p:spPr>
          <a:xfrm>
            <a:off x="899592" y="1412503"/>
            <a:ext cx="7360824" cy="5112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8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594803"/>
            <a:ext cx="78325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Когда город </a:t>
            </a:r>
            <a:r>
              <a:rPr lang="en-US" sz="3200" b="1" i="1" dirty="0">
                <a:solidFill>
                  <a:schemeClr val="tx2"/>
                </a:solidFill>
              </a:rPr>
              <a:t>C</a:t>
            </a:r>
            <a:r>
              <a:rPr lang="ru-RU" sz="3200" b="1" i="1" dirty="0" err="1" smtClean="0">
                <a:solidFill>
                  <a:schemeClr val="tx2"/>
                </a:solidFill>
              </a:rPr>
              <a:t>анкт</a:t>
            </a:r>
            <a:r>
              <a:rPr lang="ru-RU" sz="3200" b="1" i="1" dirty="0" smtClean="0">
                <a:solidFill>
                  <a:schemeClr val="tx2"/>
                </a:solidFill>
              </a:rPr>
              <a:t>-</a:t>
            </a:r>
            <a:r>
              <a:rPr lang="ru-RU" sz="3200" b="1" i="1" dirty="0">
                <a:solidFill>
                  <a:schemeClr val="tx2"/>
                </a:solidFill>
              </a:rPr>
              <a:t>П</a:t>
            </a:r>
            <a:r>
              <a:rPr lang="ru-RU" sz="3200" b="1" i="1" dirty="0" smtClean="0">
                <a:solidFill>
                  <a:schemeClr val="tx2"/>
                </a:solidFill>
              </a:rPr>
              <a:t>етербург празднует </a:t>
            </a: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день рождения?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3212976"/>
            <a:ext cx="389882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>А.  </a:t>
            </a:r>
            <a:r>
              <a:rPr lang="ru-RU" sz="5400" b="1" dirty="0" smtClean="0">
                <a:solidFill>
                  <a:schemeClr val="tx2"/>
                </a:solidFill>
              </a:rPr>
              <a:t>1</a:t>
            </a:r>
            <a:r>
              <a:rPr lang="ru-RU" sz="4400" b="1" dirty="0" smtClean="0">
                <a:solidFill>
                  <a:schemeClr val="tx2"/>
                </a:solidFill>
              </a:rPr>
              <a:t> ЯНВАРЯ</a:t>
            </a:r>
          </a:p>
          <a:p>
            <a:r>
              <a:rPr lang="ru-RU" sz="4400" b="1" dirty="0" smtClean="0">
                <a:solidFill>
                  <a:schemeClr val="tx2"/>
                </a:solidFill>
              </a:rPr>
              <a:t>Б. </a:t>
            </a:r>
            <a:r>
              <a:rPr lang="ru-RU" sz="5400" b="1" dirty="0" smtClean="0">
                <a:solidFill>
                  <a:schemeClr val="tx2"/>
                </a:solidFill>
              </a:rPr>
              <a:t> 1 </a:t>
            </a:r>
            <a:r>
              <a:rPr lang="ru-RU" sz="4400" b="1" dirty="0" smtClean="0">
                <a:solidFill>
                  <a:schemeClr val="tx2"/>
                </a:solidFill>
              </a:rPr>
              <a:t>СЕНТЯБРЯ</a:t>
            </a:r>
          </a:p>
          <a:p>
            <a:r>
              <a:rPr lang="ru-RU" sz="4400" b="1" dirty="0" smtClean="0">
                <a:solidFill>
                  <a:schemeClr val="tx2"/>
                </a:solidFill>
              </a:rPr>
              <a:t>В.  </a:t>
            </a:r>
            <a:r>
              <a:rPr lang="ru-RU" sz="5400" b="1" dirty="0" smtClean="0">
                <a:solidFill>
                  <a:schemeClr val="tx2"/>
                </a:solidFill>
              </a:rPr>
              <a:t>27</a:t>
            </a:r>
            <a:r>
              <a:rPr lang="ru-RU" sz="4400" b="1" dirty="0" smtClean="0">
                <a:solidFill>
                  <a:schemeClr val="tx2"/>
                </a:solidFill>
              </a:rPr>
              <a:t> МАЯ</a:t>
            </a:r>
            <a:endParaRPr lang="ru-RU" sz="44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56992"/>
            <a:ext cx="3193902" cy="32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175444"/>
          </a:xfrm>
        </p:spPr>
        <p:txBody>
          <a:bodyPr>
            <a:normAutofit/>
          </a:bodyPr>
          <a:lstStyle/>
          <a:p>
            <a:r>
              <a:rPr lang="ru-RU" sz="6600" b="1" spc="300" dirty="0" smtClean="0"/>
              <a:t>27 мая</a:t>
            </a:r>
            <a:endParaRPr lang="ru-RU" sz="6600" b="1" spc="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27698"/>
            <a:ext cx="7452320" cy="5094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8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625348"/>
            <a:ext cx="66062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Как называется главный проспект </a:t>
            </a: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Санкт-Петербурга?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3573016"/>
            <a:ext cx="500649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>А.  НЕВСКИЙ</a:t>
            </a:r>
          </a:p>
          <a:p>
            <a:r>
              <a:rPr lang="ru-RU" sz="4400" b="1" dirty="0" smtClean="0">
                <a:solidFill>
                  <a:schemeClr val="tx2"/>
                </a:solidFill>
              </a:rPr>
              <a:t>Б.  ПЕТРОВСКИЙ</a:t>
            </a:r>
          </a:p>
          <a:p>
            <a:r>
              <a:rPr lang="ru-RU" sz="4400" b="1" dirty="0" smtClean="0">
                <a:solidFill>
                  <a:schemeClr val="tx2"/>
                </a:solidFill>
              </a:rPr>
              <a:t>В.  ВАСИЛЬЕВСКИЙ</a:t>
            </a:r>
            <a:endParaRPr lang="ru-RU" sz="44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84121"/>
            <a:ext cx="1914148" cy="390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5951" y="5384800"/>
            <a:ext cx="7552928" cy="14732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Викторина для будущих первоклассников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7772" y="908720"/>
            <a:ext cx="7992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 любимый Петербург</a:t>
            </a:r>
            <a:endParaRPr lang="ru-RU" sz="5400" b="1" i="1" cap="none" spc="0" dirty="0">
              <a:ln w="28575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6" t="4674" r="5224" b="19399"/>
          <a:stretch/>
        </p:blipFill>
        <p:spPr>
          <a:xfrm>
            <a:off x="5796136" y="2276872"/>
            <a:ext cx="2662743" cy="2596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3" t="9639" r="17015" b="4285"/>
          <a:stretch/>
        </p:blipFill>
        <p:spPr>
          <a:xfrm>
            <a:off x="755576" y="2312778"/>
            <a:ext cx="2642292" cy="2467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91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175444"/>
          </a:xfrm>
        </p:spPr>
        <p:txBody>
          <a:bodyPr>
            <a:normAutofit/>
          </a:bodyPr>
          <a:lstStyle/>
          <a:p>
            <a:r>
              <a:rPr lang="ru-RU" sz="6000" b="1" spc="300" dirty="0" smtClean="0"/>
              <a:t>Невский проспект</a:t>
            </a:r>
            <a:endParaRPr lang="ru-RU" sz="6000" b="1" spc="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740352" cy="5019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46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9057" y="1505483"/>
            <a:ext cx="61318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2"/>
                </a:solidFill>
              </a:rPr>
              <a:t>Как называется остров </a:t>
            </a:r>
          </a:p>
          <a:p>
            <a:pPr algn="ctr"/>
            <a:r>
              <a:rPr lang="ru-RU" sz="3600" b="1" i="1" dirty="0" smtClean="0">
                <a:solidFill>
                  <a:schemeClr val="tx2"/>
                </a:solidFill>
              </a:rPr>
              <a:t>Петропавловской крепости?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3501008"/>
            <a:ext cx="358784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>А.  ЗАЯЧИЙ</a:t>
            </a:r>
          </a:p>
          <a:p>
            <a:r>
              <a:rPr lang="ru-RU" sz="4400" b="1" dirty="0" smtClean="0">
                <a:solidFill>
                  <a:schemeClr val="tx2"/>
                </a:solidFill>
              </a:rPr>
              <a:t>Б.  ПТИЧИЙ</a:t>
            </a:r>
          </a:p>
          <a:p>
            <a:r>
              <a:rPr lang="ru-RU" sz="4400" b="1" dirty="0" smtClean="0">
                <a:solidFill>
                  <a:schemeClr val="tx2"/>
                </a:solidFill>
              </a:rPr>
              <a:t>В.  КОШАЧИЙ</a:t>
            </a:r>
            <a:endParaRPr lang="ru-RU" sz="44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00" l="10000" r="90000">
                        <a14:foregroundMark x1="23043" y1="21500" x2="23043" y2="21500"/>
                        <a14:foregroundMark x1="25109" y1="15375" x2="25109" y2="15375"/>
                        <a14:foregroundMark x1="27500" y1="8375" x2="27500" y2="8375"/>
                        <a14:foregroundMark x1="35652" y1="5750" x2="35652" y2="5750"/>
                        <a14:foregroundMark x1="42065" y1="6625" x2="42065" y2="6625"/>
                        <a14:foregroundMark x1="41848" y1="2625" x2="41848" y2="2625"/>
                        <a14:foregroundMark x1="45543" y1="3625" x2="45543" y2="3625"/>
                        <a14:foregroundMark x1="49457" y1="5375" x2="49457" y2="5375"/>
                        <a14:foregroundMark x1="52717" y1="8000" x2="52717" y2="8000"/>
                        <a14:foregroundMark x1="56739" y1="11125" x2="56739" y2="11125"/>
                        <a14:foregroundMark x1="61957" y1="14125" x2="61957" y2="14125"/>
                        <a14:foregroundMark x1="65109" y1="21250" x2="65109" y2="21250"/>
                        <a14:foregroundMark x1="62609" y1="26250" x2="62609" y2="26250"/>
                        <a14:foregroundMark x1="62609" y1="32000" x2="62609" y2="32000"/>
                        <a14:foregroundMark x1="30109" y1="16750" x2="30109" y2="16750"/>
                        <a14:foregroundMark x1="35109" y1="12000" x2="35109" y2="12000"/>
                        <a14:foregroundMark x1="44783" y1="22500" x2="44783" y2="22500"/>
                        <a14:foregroundMark x1="35978" y1="21250" x2="35978" y2="21250"/>
                        <a14:foregroundMark x1="28696" y1="22875" x2="28696" y2="22875"/>
                        <a14:foregroundMark x1="33696" y1="25125" x2="33696" y2="25125"/>
                        <a14:foregroundMark x1="50870" y1="25500" x2="50870" y2="25500"/>
                        <a14:foregroundMark x1="43478" y1="27875" x2="43478" y2="27875"/>
                        <a14:foregroundMark x1="33696" y1="34250" x2="33696" y2="34250"/>
                        <a14:foregroundMark x1="35761" y1="39375" x2="35761" y2="39375"/>
                        <a14:foregroundMark x1="52065" y1="35000" x2="52065" y2="35000"/>
                        <a14:foregroundMark x1="49348" y1="38000" x2="49348" y2="38000"/>
                        <a14:foregroundMark x1="52935" y1="40250" x2="52935" y2="40250"/>
                        <a14:foregroundMark x1="29783" y1="38250" x2="29783" y2="38250"/>
                        <a14:foregroundMark x1="40000" y1="40375" x2="40000" y2="40375"/>
                        <a14:foregroundMark x1="45870" y1="39625" x2="45870" y2="39625"/>
                        <a14:foregroundMark x1="55000" y1="42250" x2="55000" y2="42250"/>
                        <a14:foregroundMark x1="42717" y1="44750" x2="42717" y2="44750"/>
                        <a14:foregroundMark x1="50000" y1="49000" x2="50000" y2="49000"/>
                        <a14:foregroundMark x1="39239" y1="52875" x2="39239" y2="52875"/>
                        <a14:foregroundMark x1="43478" y1="56500" x2="43478" y2="56500"/>
                        <a14:foregroundMark x1="61413" y1="42375" x2="61413" y2="42375"/>
                        <a14:foregroundMark x1="64239" y1="41750" x2="64239" y2="41750"/>
                        <a14:foregroundMark x1="24348" y1="42000" x2="24348" y2="42000"/>
                        <a14:foregroundMark x1="21304" y1="40625" x2="21304" y2="40625"/>
                        <a14:foregroundMark x1="31087" y1="51125" x2="31087" y2="51125"/>
                        <a14:foregroundMark x1="32826" y1="62250" x2="32826" y2="62250"/>
                        <a14:foregroundMark x1="28913" y1="68250" x2="28913" y2="68250"/>
                        <a14:foregroundMark x1="24891" y1="75625" x2="24891" y2="75625"/>
                        <a14:foregroundMark x1="32717" y1="76250" x2="32717" y2="76250"/>
                        <a14:foregroundMark x1="28696" y1="86000" x2="28696" y2="86000"/>
                        <a14:foregroundMark x1="28587" y1="74625" x2="28587" y2="74625"/>
                        <a14:foregroundMark x1="23696" y1="71625" x2="23696" y2="71625"/>
                        <a14:foregroundMark x1="37935" y1="67125" x2="37935" y2="67125"/>
                        <a14:foregroundMark x1="43043" y1="63500" x2="43043" y2="63500"/>
                        <a14:foregroundMark x1="47609" y1="66250" x2="47609" y2="66250"/>
                        <a14:foregroundMark x1="43261" y1="69000" x2="43261" y2="69000"/>
                        <a14:foregroundMark x1="45978" y1="77250" x2="45978" y2="77250"/>
                        <a14:foregroundMark x1="44674" y1="94125" x2="44674" y2="94125"/>
                        <a14:foregroundMark x1="61739" y1="95500" x2="61739" y2="95500"/>
                        <a14:foregroundMark x1="59674" y1="75250" x2="59674" y2="75250"/>
                        <a14:foregroundMark x1="54674" y1="67125" x2="54674" y2="67125"/>
                        <a14:backgroundMark x1="15000" y1="79375" x2="15000" y2="79375"/>
                        <a14:backgroundMark x1="17935" y1="10750" x2="17935" y2="10750"/>
                        <a14:backgroundMark x1="78587" y1="17500" x2="78587" y2="17500"/>
                        <a14:backgroundMark x1="70435" y1="9750" x2="70435" y2="9750"/>
                        <a14:backgroundMark x1="72283" y1="29625" x2="72283" y2="29625"/>
                        <a14:backgroundMark x1="74565" y1="39250" x2="75109" y2="39375"/>
                        <a14:backgroundMark x1="78913" y1="73250" x2="78913" y2="7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90" r="27850"/>
          <a:stretch/>
        </p:blipFill>
        <p:spPr>
          <a:xfrm>
            <a:off x="6512755" y="3861048"/>
            <a:ext cx="1956219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175444"/>
          </a:xfrm>
        </p:spPr>
        <p:txBody>
          <a:bodyPr>
            <a:normAutofit/>
          </a:bodyPr>
          <a:lstStyle/>
          <a:p>
            <a:r>
              <a:rPr lang="ru-RU" sz="6000" b="1" spc="300" dirty="0" smtClean="0"/>
              <a:t>Заячий остров</a:t>
            </a:r>
            <a:endParaRPr lang="ru-RU" sz="6000" b="1" spc="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96467"/>
            <a:ext cx="7308304" cy="5018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89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503978"/>
            <a:ext cx="7100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Как раньше назывался наш город?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3501008"/>
            <a:ext cx="477720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>А.  КАЛИНИНГРАД</a:t>
            </a:r>
          </a:p>
          <a:p>
            <a:r>
              <a:rPr lang="ru-RU" sz="4400" b="1" dirty="0" smtClean="0">
                <a:solidFill>
                  <a:schemeClr val="tx2"/>
                </a:solidFill>
              </a:rPr>
              <a:t>Б.  ЛЕНИНГРАД</a:t>
            </a:r>
          </a:p>
          <a:p>
            <a:r>
              <a:rPr lang="ru-RU" sz="4400" b="1" dirty="0" smtClean="0">
                <a:solidFill>
                  <a:schemeClr val="tx2"/>
                </a:solidFill>
              </a:rPr>
              <a:t>В.  ВОЛГОГРАД</a:t>
            </a:r>
            <a:endParaRPr lang="ru-RU" sz="44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2" t="6205" r="13298" b="4198"/>
          <a:stretch/>
        </p:blipFill>
        <p:spPr>
          <a:xfrm>
            <a:off x="323528" y="2780928"/>
            <a:ext cx="1733265" cy="3277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80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031428"/>
          </a:xfrm>
        </p:spPr>
        <p:txBody>
          <a:bodyPr>
            <a:normAutofit/>
          </a:bodyPr>
          <a:lstStyle/>
          <a:p>
            <a:r>
              <a:rPr lang="ru-RU" sz="6000" b="1" spc="300" dirty="0" smtClean="0"/>
              <a:t>Ленинград</a:t>
            </a:r>
            <a:endParaRPr lang="ru-RU" sz="6000" b="1" spc="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956376" cy="5025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62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361" y="1556792"/>
            <a:ext cx="9217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В каком районе Санкт-Петербурга находится наш детский сад?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345" y="3573016"/>
            <a:ext cx="641393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>А.  В КРАСНОСЕЛЬСКОМ</a:t>
            </a:r>
          </a:p>
          <a:p>
            <a:r>
              <a:rPr lang="ru-RU" sz="4400" b="1" dirty="0" smtClean="0">
                <a:solidFill>
                  <a:schemeClr val="tx2"/>
                </a:solidFill>
              </a:rPr>
              <a:t>Б.  В КИРОВСКОМ</a:t>
            </a:r>
          </a:p>
          <a:p>
            <a:r>
              <a:rPr lang="ru-RU" sz="4400" b="1" dirty="0" smtClean="0">
                <a:solidFill>
                  <a:schemeClr val="tx2"/>
                </a:solidFill>
              </a:rPr>
              <a:t>В.  В ПЕТРОДВОРЦОВОМ</a:t>
            </a:r>
            <a:endParaRPr lang="ru-RU" sz="44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719309"/>
            <a:ext cx="1914148" cy="390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887412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В Красносельском районе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t="7183" r="2239"/>
          <a:stretch/>
        </p:blipFill>
        <p:spPr>
          <a:xfrm>
            <a:off x="539552" y="1412776"/>
            <a:ext cx="8183708" cy="526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15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195" y="1322940"/>
            <a:ext cx="6925294" cy="156966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65100" prst="coolSlant"/>
          </a:sp3d>
        </p:spPr>
        <p:txBody>
          <a:bodyPr wrap="non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молодцы!</a:t>
            </a:r>
            <a:endParaRPr lang="ru-RU" sz="9600" b="1" cap="all" spc="3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7994" y1="38491" x2="47994" y2="38491"/>
                        <a14:foregroundMark x1="65186" y1="60735" x2="65186" y2="60735"/>
                        <a14:foregroundMark x1="44699" y1="77563" x2="44699" y2="77563"/>
                        <a14:foregroundMark x1="42837" y1="67118" x2="42837" y2="67118"/>
                        <a14:foregroundMark x1="46705" y1="59381" x2="46705" y2="59381"/>
                        <a14:foregroundMark x1="51433" y1="67118" x2="51433" y2="67118"/>
                        <a14:foregroundMark x1="54585" y1="86847" x2="54585" y2="86847"/>
                        <a14:foregroundMark x1="51289" y1="84526" x2="51289" y2="84526"/>
                        <a14:foregroundMark x1="40115" y1="38491" x2="40115" y2="38491"/>
                        <a14:foregroundMark x1="39685" y1="27853" x2="40974" y2="26112"/>
                        <a14:foregroundMark x1="45845" y1="27853" x2="45845" y2="27853"/>
                        <a14:foregroundMark x1="54298" y1="28627" x2="54298" y2="28627"/>
                        <a14:foregroundMark x1="55158" y1="40426" x2="55158" y2="40426"/>
                        <a14:foregroundMark x1="43696" y1="46035" x2="43696" y2="46035"/>
                        <a14:foregroundMark x1="59169" y1="49323" x2="59169" y2="49323"/>
                        <a14:foregroundMark x1="67622" y1="36557" x2="67622" y2="36557"/>
                        <a14:foregroundMark x1="80229" y1="62476" x2="80229" y2="62476"/>
                        <a14:foregroundMark x1="70487" y1="81818" x2="70487" y2="81818"/>
                        <a14:foregroundMark x1="51576" y1="76209" x2="51576" y2="76209"/>
                        <a14:backgroundMark x1="19771" y1="32108" x2="19771" y2="32108"/>
                        <a14:backgroundMark x1="82808" y1="17988" x2="82808" y2="17988"/>
                        <a14:backgroundMark x1="84670" y1="81044" x2="84670" y2="81044"/>
                        <a14:backgroundMark x1="17908" y1="83946" x2="17908" y2="83946"/>
                        <a14:backgroundMark x1="51003" y1="11992" x2="51003" y2="11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02" t="19810" r="10637" b="5405"/>
          <a:stretch/>
        </p:blipFill>
        <p:spPr>
          <a:xfrm>
            <a:off x="2447153" y="2956460"/>
            <a:ext cx="4385378" cy="368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358" y="0"/>
            <a:ext cx="9704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5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60293"/>
            <a:ext cx="791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</a:rPr>
              <a:t>Кто решил построить город Санкт-Петербург?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4722" y="3035568"/>
            <a:ext cx="52647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А. ПЕТР ПЕРВЫЙ</a:t>
            </a:r>
          </a:p>
          <a:p>
            <a:r>
              <a:rPr lang="ru-RU" sz="4000" b="1" dirty="0" smtClean="0">
                <a:solidFill>
                  <a:schemeClr val="tx2"/>
                </a:solidFill>
              </a:rPr>
              <a:t>Б. ЦАРЬ ГОРОХ</a:t>
            </a:r>
          </a:p>
          <a:p>
            <a:r>
              <a:rPr lang="ru-RU" sz="4000" b="1" dirty="0" smtClean="0">
                <a:solidFill>
                  <a:schemeClr val="tx2"/>
                </a:solidFill>
              </a:rPr>
              <a:t>В. КОРОЛЕВА АНГЛИИ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61" b="87127" l="10909" r="90909">
                        <a14:foregroundMark x1="22545" y1="22251" x2="22545" y2="22251"/>
                        <a14:foregroundMark x1="39545" y1="15260" x2="39545" y2="15260"/>
                        <a14:foregroundMark x1="61000" y1="16027" x2="61000" y2="16027"/>
                        <a14:foregroundMark x1="73545" y1="21910" x2="73545" y2="21910"/>
                        <a14:foregroundMark x1="87000" y1="52174" x2="87000" y2="52174"/>
                        <a14:foregroundMark x1="85818" y1="45695" x2="85818" y2="45695"/>
                        <a14:foregroundMark x1="84000" y1="40665" x2="84000" y2="40665"/>
                        <a14:foregroundMark x1="14182" y1="51321" x2="14182" y2="51321"/>
                        <a14:foregroundMark x1="15364" y1="46036" x2="15364" y2="46036"/>
                        <a14:foregroundMark x1="45545" y1="31458" x2="45545" y2="31458"/>
                        <a14:foregroundMark x1="37455" y1="37084" x2="37455" y2="37084"/>
                        <a14:foregroundMark x1="39545" y1="37937" x2="39545" y2="37937"/>
                        <a14:foregroundMark x1="61636" y1="36743" x2="61636" y2="36743"/>
                        <a14:foregroundMark x1="64364" y1="37340" x2="64364" y2="37340"/>
                        <a14:foregroundMark x1="71455" y1="39898" x2="71455" y2="39898"/>
                        <a14:foregroundMark x1="30000" y1="40409" x2="30000" y2="40409"/>
                        <a14:foregroundMark x1="42545" y1="52174" x2="42545" y2="52174"/>
                        <a14:foregroundMark x1="55636" y1="51577" x2="55636" y2="51577"/>
                        <a14:foregroundMark x1="61000" y1="54987" x2="61000" y2="54987"/>
                        <a14:foregroundMark x1="70273" y1="71441" x2="70273" y2="71441"/>
                        <a14:foregroundMark x1="44364" y1="75959" x2="44364" y2="75959"/>
                        <a14:foregroundMark x1="31818" y1="69480" x2="31818" y2="69480"/>
                        <a14:foregroundMark x1="34818" y1="60870" x2="34818" y2="60870"/>
                        <a14:foregroundMark x1="41364" y1="64791" x2="41364" y2="64791"/>
                        <a14:foregroundMark x1="44000" y1="58568" x2="44000" y2="58568"/>
                        <a14:foregroundMark x1="50909" y1="57801" x2="50909" y2="57801"/>
                        <a14:foregroundMark x1="57455" y1="70673" x2="57455" y2="70673"/>
                        <a14:foregroundMark x1="55636" y1="58909" x2="55636" y2="58909"/>
                        <a14:foregroundMark x1="55364" y1="62830" x2="55364" y2="62830"/>
                        <a14:foregroundMark x1="71182" y1="58056" x2="71182" y2="58056"/>
                        <a14:foregroundMark x1="65182" y1="81841" x2="65182" y2="81841"/>
                        <a14:foregroundMark x1="34182" y1="82097" x2="34182" y2="82097"/>
                        <a14:backgroundMark x1="27273" y1="49105" x2="27273" y2="49105"/>
                        <a14:backgroundMark x1="14182" y1="72890" x2="14182" y2="72890"/>
                        <a14:backgroundMark x1="18636" y1="12191" x2="18636" y2="12191"/>
                        <a14:backgroundMark x1="85545" y1="12958" x2="85545" y2="12958"/>
                        <a14:backgroundMark x1="86091" y1="67860" x2="86091" y2="67860"/>
                        <a14:backgroundMark x1="87636" y1="82097" x2="87636" y2="82097"/>
                        <a14:backgroundMark x1="15364" y1="81841" x2="15364" y2="81841"/>
                        <a14:backgroundMark x1="76545" y1="46292" x2="76545" y2="46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5" y="4005064"/>
            <a:ext cx="3290678" cy="35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5291" y="-819472"/>
            <a:ext cx="7772400" cy="2284164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Петр первый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05462"/>
            <a:ext cx="3672408" cy="4698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59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696452"/>
            <a:ext cx="8637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На какой реке стоит город Санкт-Петербург?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3140968"/>
            <a:ext cx="388600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>А.  АМАЗОНКА</a:t>
            </a:r>
          </a:p>
          <a:p>
            <a:r>
              <a:rPr lang="ru-RU" sz="4400" b="1" dirty="0" smtClean="0">
                <a:solidFill>
                  <a:schemeClr val="tx2"/>
                </a:solidFill>
              </a:rPr>
              <a:t>Б.  ВОЛГА</a:t>
            </a:r>
          </a:p>
          <a:p>
            <a:r>
              <a:rPr lang="ru-RU" sz="4400" b="1" dirty="0" smtClean="0">
                <a:solidFill>
                  <a:schemeClr val="tx2"/>
                </a:solidFill>
              </a:rPr>
              <a:t>В.  НЕВА</a:t>
            </a:r>
            <a:endParaRPr lang="ru-RU" sz="44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00" l="10000" r="90000">
                        <a14:foregroundMark x1="23043" y1="21500" x2="23043" y2="21500"/>
                        <a14:foregroundMark x1="25109" y1="15375" x2="25109" y2="15375"/>
                        <a14:foregroundMark x1="27500" y1="8375" x2="27500" y2="8375"/>
                        <a14:foregroundMark x1="35652" y1="5750" x2="35652" y2="5750"/>
                        <a14:foregroundMark x1="42065" y1="6625" x2="42065" y2="6625"/>
                        <a14:foregroundMark x1="41848" y1="2625" x2="41848" y2="2625"/>
                        <a14:foregroundMark x1="45543" y1="3625" x2="45543" y2="3625"/>
                        <a14:foregroundMark x1="49457" y1="5375" x2="49457" y2="5375"/>
                        <a14:foregroundMark x1="52717" y1="8000" x2="52717" y2="8000"/>
                        <a14:foregroundMark x1="56739" y1="11125" x2="56739" y2="11125"/>
                        <a14:foregroundMark x1="61957" y1="14125" x2="61957" y2="14125"/>
                        <a14:foregroundMark x1="65109" y1="21250" x2="65109" y2="21250"/>
                        <a14:foregroundMark x1="62609" y1="26250" x2="62609" y2="26250"/>
                        <a14:foregroundMark x1="62609" y1="32000" x2="62609" y2="32000"/>
                        <a14:foregroundMark x1="30109" y1="16750" x2="30109" y2="16750"/>
                        <a14:foregroundMark x1="35109" y1="12000" x2="35109" y2="12000"/>
                        <a14:foregroundMark x1="44783" y1="22500" x2="44783" y2="22500"/>
                        <a14:foregroundMark x1="35978" y1="21250" x2="35978" y2="21250"/>
                        <a14:foregroundMark x1="28696" y1="22875" x2="28696" y2="22875"/>
                        <a14:foregroundMark x1="33696" y1="25125" x2="33696" y2="25125"/>
                        <a14:foregroundMark x1="50870" y1="25500" x2="50870" y2="25500"/>
                        <a14:foregroundMark x1="43478" y1="27875" x2="43478" y2="27875"/>
                        <a14:foregroundMark x1="33696" y1="34250" x2="33696" y2="34250"/>
                        <a14:foregroundMark x1="35761" y1="39375" x2="35761" y2="39375"/>
                        <a14:foregroundMark x1="52065" y1="35000" x2="52065" y2="35000"/>
                        <a14:foregroundMark x1="49348" y1="38000" x2="49348" y2="38000"/>
                        <a14:foregroundMark x1="52935" y1="40250" x2="52935" y2="40250"/>
                        <a14:foregroundMark x1="29783" y1="38250" x2="29783" y2="38250"/>
                        <a14:foregroundMark x1="40000" y1="40375" x2="40000" y2="40375"/>
                        <a14:foregroundMark x1="45870" y1="39625" x2="45870" y2="39625"/>
                        <a14:foregroundMark x1="55000" y1="42250" x2="55000" y2="42250"/>
                        <a14:foregroundMark x1="42717" y1="44750" x2="42717" y2="44750"/>
                        <a14:foregroundMark x1="50000" y1="49000" x2="50000" y2="49000"/>
                        <a14:foregroundMark x1="39239" y1="52875" x2="39239" y2="52875"/>
                        <a14:foregroundMark x1="43478" y1="56500" x2="43478" y2="56500"/>
                        <a14:foregroundMark x1="61413" y1="42375" x2="61413" y2="42375"/>
                        <a14:foregroundMark x1="64239" y1="41750" x2="64239" y2="41750"/>
                        <a14:foregroundMark x1="24348" y1="42000" x2="24348" y2="42000"/>
                        <a14:foregroundMark x1="21304" y1="40625" x2="21304" y2="40625"/>
                        <a14:foregroundMark x1="31087" y1="51125" x2="31087" y2="51125"/>
                        <a14:foregroundMark x1="32826" y1="62250" x2="32826" y2="62250"/>
                        <a14:foregroundMark x1="28913" y1="68250" x2="28913" y2="68250"/>
                        <a14:foregroundMark x1="24891" y1="75625" x2="24891" y2="75625"/>
                        <a14:foregroundMark x1="32717" y1="76250" x2="32717" y2="76250"/>
                        <a14:foregroundMark x1="28696" y1="86000" x2="28696" y2="86000"/>
                        <a14:foregroundMark x1="28587" y1="74625" x2="28587" y2="74625"/>
                        <a14:foregroundMark x1="23696" y1="71625" x2="23696" y2="71625"/>
                        <a14:foregroundMark x1="37935" y1="67125" x2="37935" y2="67125"/>
                        <a14:foregroundMark x1="43043" y1="63500" x2="43043" y2="63500"/>
                        <a14:foregroundMark x1="47609" y1="66250" x2="47609" y2="66250"/>
                        <a14:foregroundMark x1="43261" y1="69000" x2="43261" y2="69000"/>
                        <a14:foregroundMark x1="45978" y1="77250" x2="45978" y2="77250"/>
                        <a14:foregroundMark x1="44674" y1="94125" x2="44674" y2="94125"/>
                        <a14:foregroundMark x1="61739" y1="95500" x2="61739" y2="95500"/>
                        <a14:foregroundMark x1="59674" y1="75250" x2="59674" y2="75250"/>
                        <a14:foregroundMark x1="54674" y1="67125" x2="54674" y2="67125"/>
                        <a14:backgroundMark x1="15000" y1="79375" x2="15000" y2="79375"/>
                        <a14:backgroundMark x1="17935" y1="10750" x2="17935" y2="10750"/>
                        <a14:backgroundMark x1="78587" y1="17500" x2="78587" y2="17500"/>
                        <a14:backgroundMark x1="70435" y1="9750" x2="70435" y2="9750"/>
                        <a14:backgroundMark x1="72283" y1="29625" x2="72283" y2="29625"/>
                        <a14:backgroundMark x1="74565" y1="39250" x2="75109" y2="39375"/>
                        <a14:backgroundMark x1="78913" y1="73250" x2="78913" y2="7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90" r="27850"/>
          <a:stretch/>
        </p:blipFill>
        <p:spPr>
          <a:xfrm>
            <a:off x="6948264" y="3861048"/>
            <a:ext cx="1956219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780108"/>
          </a:xfrm>
        </p:spPr>
        <p:txBody>
          <a:bodyPr>
            <a:normAutofit/>
          </a:bodyPr>
          <a:lstStyle/>
          <a:p>
            <a:r>
              <a:rPr lang="ru-RU" sz="8000" b="1" dirty="0" smtClean="0"/>
              <a:t>Н е в а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99589"/>
            <a:ext cx="7200800" cy="4214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00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731310"/>
            <a:ext cx="6907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Какая площадь главная в городе?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3645024"/>
            <a:ext cx="63129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А.  ДВОРЦОВАЯ ПЛОЩАДЬ</a:t>
            </a:r>
          </a:p>
          <a:p>
            <a:r>
              <a:rPr lang="ru-RU" sz="4000" b="1" dirty="0" smtClean="0">
                <a:solidFill>
                  <a:schemeClr val="tx2"/>
                </a:solidFill>
              </a:rPr>
              <a:t>Б.  КРАСНАЯ ПЛОЩАДЬ</a:t>
            </a:r>
          </a:p>
          <a:p>
            <a:r>
              <a:rPr lang="ru-RU" sz="4000" b="1" dirty="0" smtClean="0">
                <a:solidFill>
                  <a:schemeClr val="tx2"/>
                </a:solidFill>
              </a:rPr>
              <a:t>В. ПЛОЩАДЬ ВОССТАНИЯ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t="4700" r="10054" b="3193"/>
          <a:stretch/>
        </p:blipFill>
        <p:spPr>
          <a:xfrm>
            <a:off x="107504" y="2990436"/>
            <a:ext cx="1910687" cy="3248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29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7544" y="-315416"/>
            <a:ext cx="7772400" cy="144016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Дворцовая площадь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452320" cy="4850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93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00808"/>
            <a:ext cx="8882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Какой самый красивый сад в Санкт-Петербурге?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996952"/>
            <a:ext cx="443903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>А.  ЛЕТНИЙ САД</a:t>
            </a:r>
          </a:p>
          <a:p>
            <a:r>
              <a:rPr lang="ru-RU" sz="4400" b="1" dirty="0" smtClean="0">
                <a:solidFill>
                  <a:schemeClr val="tx2"/>
                </a:solidFill>
              </a:rPr>
              <a:t>Б.  ДЕТСКИЙ САД</a:t>
            </a:r>
          </a:p>
          <a:p>
            <a:r>
              <a:rPr lang="ru-RU" sz="4400" b="1" dirty="0" smtClean="0">
                <a:solidFill>
                  <a:schemeClr val="tx2"/>
                </a:solidFill>
              </a:rPr>
              <a:t>В.  ДАЧНЫЙ САД</a:t>
            </a:r>
            <a:endParaRPr lang="ru-RU" sz="44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492896"/>
            <a:ext cx="1914148" cy="390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321</TotalTime>
  <Words>239</Words>
  <Application>Microsoft Office PowerPoint</Application>
  <PresentationFormat>Экран (4:3)</PresentationFormat>
  <Paragraphs>66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Волна</vt:lpstr>
      <vt:lpstr>Презентация PowerPoint</vt:lpstr>
      <vt:lpstr>Презентация PowerPoint</vt:lpstr>
      <vt:lpstr>Презентация PowerPoint</vt:lpstr>
      <vt:lpstr>Петр первый</vt:lpstr>
      <vt:lpstr>Презентация PowerPoint</vt:lpstr>
      <vt:lpstr>Н е в а</vt:lpstr>
      <vt:lpstr>Презентация PowerPoint</vt:lpstr>
      <vt:lpstr>Дворцовая площадь</vt:lpstr>
      <vt:lpstr>Презентация PowerPoint</vt:lpstr>
      <vt:lpstr>Летний сад</vt:lpstr>
      <vt:lpstr>Презентация PowerPoint</vt:lpstr>
      <vt:lpstr>Эрмитаж</vt:lpstr>
      <vt:lpstr>Презентация PowerPoint</vt:lpstr>
      <vt:lpstr>Грифоны</vt:lpstr>
      <vt:lpstr>Презентация PowerPoint</vt:lpstr>
      <vt:lpstr>Медный всадник</vt:lpstr>
      <vt:lpstr>Презентация PowerPoint</vt:lpstr>
      <vt:lpstr>27 мая</vt:lpstr>
      <vt:lpstr>Презентация PowerPoint</vt:lpstr>
      <vt:lpstr>Невский проспект</vt:lpstr>
      <vt:lpstr>Презентация PowerPoint</vt:lpstr>
      <vt:lpstr>Заячий остров</vt:lpstr>
      <vt:lpstr>Презентация PowerPoint</vt:lpstr>
      <vt:lpstr>Ленинград</vt:lpstr>
      <vt:lpstr>Презентация PowerPoint</vt:lpstr>
      <vt:lpstr>В Красносельском районе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любимый Петербург</dc:title>
  <dc:creator>Анастасия</dc:creator>
  <cp:lastModifiedBy>Анастасия</cp:lastModifiedBy>
  <cp:revision>23</cp:revision>
  <dcterms:created xsi:type="dcterms:W3CDTF">2022-05-24T07:14:15Z</dcterms:created>
  <dcterms:modified xsi:type="dcterms:W3CDTF">2022-05-26T08:53:36Z</dcterms:modified>
</cp:coreProperties>
</file>