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57" r:id="rId4"/>
    <p:sldId id="256" r:id="rId5"/>
    <p:sldId id="26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61" r:id="rId14"/>
    <p:sldId id="263" r:id="rId15"/>
    <p:sldId id="284" r:id="rId16"/>
    <p:sldId id="269" r:id="rId17"/>
    <p:sldId id="285" r:id="rId18"/>
    <p:sldId id="286" r:id="rId19"/>
    <p:sldId id="287" r:id="rId20"/>
    <p:sldId id="292" r:id="rId21"/>
    <p:sldId id="288" r:id="rId22"/>
    <p:sldId id="289" r:id="rId23"/>
    <p:sldId id="290" r:id="rId24"/>
    <p:sldId id="291" r:id="rId25"/>
    <p:sldId id="293" r:id="rId26"/>
    <p:sldId id="267" r:id="rId27"/>
    <p:sldId id="294" r:id="rId28"/>
    <p:sldId id="270" r:id="rId29"/>
    <p:sldId id="26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262F13"/>
    <a:srgbClr val="161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ds04.infourok.ru/uploads/ex/0bf2/00024259-7c6047b2/5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404664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 № 30 «Колобок» станицы Выселки  муниципального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Выселковский район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060848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«Проектная </a:t>
            </a:r>
            <a:r>
              <a:rPr lang="ru-RU" sz="24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algn="ctr"/>
            <a:r>
              <a:rPr lang="ru-RU" sz="24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эффективная форма взаимодействия ДОО и </a:t>
            </a:r>
            <a:r>
              <a:rPr lang="ru-RU" sz="24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семьи»</a:t>
            </a:r>
            <a:endParaRPr lang="ru-RU" sz="24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74234" y="6165304"/>
            <a:ext cx="27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Станица Выселки,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2021г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s://kids.wildberries.ru/static/w-images/1757d504-c2a8-408f-a8a9-bb67a22d601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387631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38382" y="3933056"/>
            <a:ext cx="47477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оспитатель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ДС №30 «Колобок»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Ревко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Наталья Николаевна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986/00028e0d-aa59c947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" y="-2626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476671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«Комнатные растения»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6626" name="Picture 2" descr="C:\Users\Acer\Desktop\МО Ревко\ФОТО ДЛЯ МО 2\комнатные растения\1 Фикус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"/>
          <a:stretch/>
        </p:blipFill>
        <p:spPr bwMode="auto">
          <a:xfrm>
            <a:off x="1547664" y="1253643"/>
            <a:ext cx="3456384" cy="4704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cer\Desktop\МО Ревко\ФОТО ДЛЯ МО 2\комнатные растения\8 Замиокулька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08" y="1253643"/>
            <a:ext cx="3464514" cy="4619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7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986/00028e0d-aa59c947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" y="-2626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476671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«Комнатные растения»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6408712" cy="51700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66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986/00028e0d-aa59c947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" y="-2626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3988"/>
            <a:ext cx="3168352" cy="625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C:\Users\Acer\Desktop\МО Ревко\ФОТО ДЛЯ МО 2\комнатные растения\IMG-20210329-WA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1018">
            <a:off x="5601224" y="439731"/>
            <a:ext cx="2168481" cy="28913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89">
            <a:off x="5808502" y="3359799"/>
            <a:ext cx="2320156" cy="3028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8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7c0/000278bf-c6a604ac/8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147"/>
          <a:stretch/>
        </p:blipFill>
        <p:spPr bwMode="auto">
          <a:xfrm>
            <a:off x="0" y="0"/>
            <a:ext cx="484644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ds04.infourok.ru/uploads/ex/0986/00028e0d-aa59c947/7/img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1"/>
          <a:stretch/>
        </p:blipFill>
        <p:spPr bwMode="auto">
          <a:xfrm>
            <a:off x="4846446" y="-1"/>
            <a:ext cx="42975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260648"/>
            <a:ext cx="316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«Разноцветная осень»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1618" y="260648"/>
            <a:ext cx="316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«Новогодняя сказка»</a:t>
            </a:r>
            <a:endParaRPr lang="ru-RU" sz="2400" b="1" i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8" t="16397" r="3585"/>
          <a:stretch/>
        </p:blipFill>
        <p:spPr bwMode="auto">
          <a:xfrm>
            <a:off x="5148064" y="957405"/>
            <a:ext cx="3430762" cy="5074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63" y="965216"/>
            <a:ext cx="3852151" cy="5136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63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4.infourok.ru/uploads/ex/0986/00028e0d-aa59c947/7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8"/>
          <a:stretch/>
        </p:blipFill>
        <p:spPr bwMode="auto">
          <a:xfrm>
            <a:off x="1619672" y="692696"/>
            <a:ext cx="7092974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49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07c0/000278bf-c6a604ac/8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63"/>
          <a:stretch/>
        </p:blipFill>
        <p:spPr bwMode="auto">
          <a:xfrm>
            <a:off x="-4600" y="0"/>
            <a:ext cx="91486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55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s04.infourok.ru/uploads/ex/0986/00028e0d-aa59c947/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340768"/>
            <a:ext cx="7021171" cy="4559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54868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"Здоровый </a:t>
            </a:r>
            <a:r>
              <a:rPr lang="ru-RU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образ жизни - это здорово!..."</a:t>
            </a:r>
          </a:p>
        </p:txBody>
      </p:sp>
    </p:spTree>
    <p:extLst>
      <p:ext uri="{BB962C8B-B14F-4D97-AF65-F5344CB8AC3E}">
        <p14:creationId xmlns:p14="http://schemas.microsoft.com/office/powerpoint/2010/main" val="24395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s04.infourok.ru/uploads/ex/0986/00028e0d-aa59c947/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24" y="1397952"/>
            <a:ext cx="3456384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97952"/>
            <a:ext cx="3461705" cy="4615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r="8048"/>
          <a:stretch/>
        </p:blipFill>
        <p:spPr bwMode="auto">
          <a:xfrm>
            <a:off x="1363804" y="1412776"/>
            <a:ext cx="7382260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0618" y="40466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"Здоровый </a:t>
            </a:r>
            <a:r>
              <a:rPr lang="ru-RU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образ жизни - это здорово!..."</a:t>
            </a:r>
          </a:p>
        </p:txBody>
      </p:sp>
    </p:spTree>
    <p:extLst>
      <p:ext uri="{BB962C8B-B14F-4D97-AF65-F5344CB8AC3E}">
        <p14:creationId xmlns:p14="http://schemas.microsoft.com/office/powerpoint/2010/main" val="5199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s04.infourok.ru/uploads/ex/0986/00028e0d-aa59c947/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280831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280831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1760" y="317847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"Здоровый </a:t>
            </a:r>
            <a:r>
              <a:rPr lang="ru-RU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образ жизни - это здорово!..."</a:t>
            </a:r>
          </a:p>
        </p:txBody>
      </p:sp>
    </p:spTree>
    <p:extLst>
      <p:ext uri="{BB962C8B-B14F-4D97-AF65-F5344CB8AC3E}">
        <p14:creationId xmlns:p14="http://schemas.microsoft.com/office/powerpoint/2010/main" val="5199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s04.infourok.ru/uploads/ex/0986/00028e0d-aa59c947/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3669" r="17843"/>
          <a:stretch/>
        </p:blipFill>
        <p:spPr bwMode="auto">
          <a:xfrm>
            <a:off x="1348792" y="1339812"/>
            <a:ext cx="484056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33617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"Здоровый </a:t>
            </a:r>
            <a:r>
              <a:rPr lang="ru-RU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образ жизни - это здорово!..."</a:t>
            </a:r>
          </a:p>
        </p:txBody>
      </p:sp>
      <p:pic>
        <p:nvPicPr>
          <p:cNvPr id="10242" name="Picture 2" descr="C:\Users\Acer\Desktop\МО Ревко\фото для презентации\Screenshot_20210414-120550_WhatsAp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83" y="908720"/>
            <a:ext cx="2311110" cy="47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7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5.infourok.ru/uploads/ex/0a74/000267eb-51578133/3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6" y="-22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school19.edu-nv.ru/files/administrator.school19_edu_nv_ru/%D0%9D%D0%BE%D0%B2%D0%BE%D1%81%D1%82%D0%B8/%D0%90%D0%BF%D1%80%D0%B5%D0%BB%D1%8C_2020/0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98491"/>
            <a:ext cx="4065884" cy="36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pbs.twimg.com/media/Crkqz_SWAAA2Vq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68266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9880" y="332654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Два самых важных института 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социализации дошкольников</a:t>
            </a:r>
            <a:endParaRPr lang="ru-RU" sz="2800" b="1" i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0829" y="134076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СЕМЬЯ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3968" y="134076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ДЕТСКИЙ САД</a:t>
            </a:r>
            <a:endParaRPr lang="ru-RU" sz="20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5593677"/>
            <a:ext cx="3142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СОТРУДНИЧЕСТВО</a:t>
            </a:r>
          </a:p>
        </p:txBody>
      </p:sp>
      <p:sp>
        <p:nvSpPr>
          <p:cNvPr id="5" name="Прямоугольник 4"/>
          <p:cNvSpPr/>
          <p:nvPr/>
        </p:nvSpPr>
        <p:spPr>
          <a:xfrm rot="20148721">
            <a:off x="1272753" y="5512991"/>
            <a:ext cx="3021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ВЗАИМОДЕЙСТВИЕ</a:t>
            </a:r>
          </a:p>
        </p:txBody>
      </p:sp>
      <p:sp>
        <p:nvSpPr>
          <p:cNvPr id="6" name="Прямоугольник 5"/>
          <p:cNvSpPr/>
          <p:nvPr/>
        </p:nvSpPr>
        <p:spPr>
          <a:xfrm rot="19589345">
            <a:off x="6141383" y="5521532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ПАРТНЕРСТВО</a:t>
            </a:r>
          </a:p>
        </p:txBody>
      </p:sp>
      <p:pic>
        <p:nvPicPr>
          <p:cNvPr id="12" name="Picture 10" descr="https://www.freepngimg.com/thumb/arrow/82246-angle-harper-symbol-roy-arrow-drawing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6263" flipV="1">
            <a:off x="1478395" y="-79027"/>
            <a:ext cx="1655624" cy="18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www.freepngimg.com/thumb/arrow/82246-angle-harper-symbol-roy-arrow-drawing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4016" flipH="1" flipV="1">
            <a:off x="7146147" y="-13294"/>
            <a:ext cx="1540714" cy="176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11eb/0002a9fa-3f52cf74/11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33617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«Безопасное колесо»</a:t>
            </a:r>
            <a:endParaRPr lang="ru-RU" sz="2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44" y="1028166"/>
            <a:ext cx="7139632" cy="5194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0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11eb/0002a9fa-3f52cf74/11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33617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«Безопасное колесо»</a:t>
            </a:r>
            <a:endParaRPr lang="ru-RU" sz="2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1" b="20377"/>
          <a:stretch/>
        </p:blipFill>
        <p:spPr bwMode="auto">
          <a:xfrm>
            <a:off x="1907704" y="980728"/>
            <a:ext cx="6408712" cy="4986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11eb/0002a9fa-3f52cf74/11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33617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«Безопасное колесо»</a:t>
            </a:r>
            <a:endParaRPr lang="ru-RU" sz="2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6624736" cy="4967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5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11eb/0002a9fa-3f52cf74/11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33617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«Безопасное колесо»</a:t>
            </a:r>
            <a:endParaRPr lang="ru-RU" sz="2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5" name="Picture 3" descr="C:\Users\Acer\Desktop\МО Ревко\ФОТО ДЛЯ МО 2\проект ПДД автокресло\IMG-20210408-WA0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" b="5073"/>
          <a:stretch/>
        </p:blipFill>
        <p:spPr bwMode="auto">
          <a:xfrm>
            <a:off x="1442187" y="1060649"/>
            <a:ext cx="3334837" cy="4627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cer\Desktop\МО Ревко\ФОТО ДЛЯ МО 2\проект ПДД автокресло\IMG-20210408-WA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167" y="1060648"/>
            <a:ext cx="3470987" cy="4627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11eb/0002a9fa-3f52cf74/11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33617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«Безопасное колесо»</a:t>
            </a:r>
            <a:endParaRPr lang="ru-RU" sz="2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C:\Users\Acer\Desktop\МО Ревко\ФОТО ДЛЯ МО 2\проект ПДД автокресло\IMG-20210409-WA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48" y="1169939"/>
            <a:ext cx="3481792" cy="4642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cer\Desktop\МО Ревко\ФОТО ДЛЯ МО 2\проект ПДД автокресло\IMG-20210408-WA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30128"/>
            <a:ext cx="3511650" cy="468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5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11eb/0002a9fa-3f52cf74/11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33617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«Безопасное колесо»</a:t>
            </a:r>
            <a:endParaRPr lang="ru-RU" sz="2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5614"/>
            <a:ext cx="2736304" cy="491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73878"/>
            <a:ext cx="3621042" cy="4828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0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4.infourok.ru/uploads/ex/01c5/000299d4-4ecf29c1/10/img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cer\Desktop\МО Ревко\ФОТО ДЛЯ МО 2\библиотека\IMG_20210406_1609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/>
          <a:stretch/>
        </p:blipFill>
        <p:spPr bwMode="auto">
          <a:xfrm>
            <a:off x="5962935" y="3429000"/>
            <a:ext cx="2567709" cy="3056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38793"/>
            <a:ext cx="3506753" cy="3240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/>
          <a:stretch/>
        </p:blipFill>
        <p:spPr bwMode="auto">
          <a:xfrm>
            <a:off x="6024124" y="365079"/>
            <a:ext cx="2520280" cy="2880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4948" r="15568" b="4330"/>
          <a:stretch/>
        </p:blipFill>
        <p:spPr bwMode="auto">
          <a:xfrm>
            <a:off x="1776264" y="366198"/>
            <a:ext cx="3650769" cy="264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4.infourok.ru/uploads/ex/01c5/000299d4-4ecf29c1/10/img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4948" r="15568" b="4330"/>
          <a:stretch/>
        </p:blipFill>
        <p:spPr bwMode="auto">
          <a:xfrm>
            <a:off x="1776264" y="366198"/>
            <a:ext cx="3515815" cy="25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4" b="10665"/>
          <a:stretch/>
        </p:blipFill>
        <p:spPr bwMode="auto">
          <a:xfrm>
            <a:off x="1776264" y="3115695"/>
            <a:ext cx="3201503" cy="3339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8"/>
          <a:stretch/>
        </p:blipFill>
        <p:spPr bwMode="auto">
          <a:xfrm>
            <a:off x="5715750" y="3352059"/>
            <a:ext cx="2741998" cy="310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10657"/>
          <a:stretch/>
        </p:blipFill>
        <p:spPr bwMode="auto">
          <a:xfrm>
            <a:off x="5868144" y="409622"/>
            <a:ext cx="2520280" cy="2741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9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986/00028e0d-aa59c947/13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cer\Desktop\МО Ревко\фото для презентации\Screenshot_20210414-125948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13676" r="7406" b="13676"/>
          <a:stretch/>
        </p:blipFill>
        <p:spPr bwMode="auto">
          <a:xfrm>
            <a:off x="1551858" y="836712"/>
            <a:ext cx="7129857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r="12501"/>
          <a:stretch/>
        </p:blipFill>
        <p:spPr bwMode="auto">
          <a:xfrm>
            <a:off x="1551858" y="836712"/>
            <a:ext cx="7084596" cy="5350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5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s04.infourok.ru/uploads/ex/0986/00028e0d-aa59c947/2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8037" r="36425" b="32474"/>
          <a:stretch/>
        </p:blipFill>
        <p:spPr bwMode="auto">
          <a:xfrm rot="427603">
            <a:off x="1414453" y="1105594"/>
            <a:ext cx="7420816" cy="4165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school19.edu-nv.ru/files/administrator.school19_edu_nv_ru/%D0%9D%D0%BE%D0%B2%D0%BE%D1%81%D1%82%D0%B8/%D0%90%D0%BF%D1%80%D0%B5%D0%BB%D1%8C_2020/0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41" y="2204864"/>
            <a:ext cx="2032943" cy="182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pbs.twimg.com/media/Crkqz_SWAAA2Vq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37112"/>
            <a:ext cx="1692188" cy="16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7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5.infourok.ru/uploads/ex/0a48/000044df-4397bba6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ko.ru/img/kartinka/5/chelovechek_4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7877"/>
            <a:ext cx="212292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87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Как </a:t>
            </a:r>
            <a:r>
              <a:rPr lang="ru-RU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заинтересовать родителей в совместной деятельности</a:t>
            </a:r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?</a:t>
            </a:r>
            <a:endParaRPr lang="ru-RU" sz="2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2528" y="1412776"/>
            <a:ext cx="6043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Как сделать их </a:t>
            </a:r>
            <a:r>
              <a:rPr lang="ru-RU" sz="2400" b="1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участниками </a:t>
            </a:r>
            <a:r>
              <a:rPr lang="ru-RU" sz="2400" b="1" i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воспитательно</a:t>
            </a:r>
            <a:r>
              <a:rPr lang="ru-RU" sz="24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 - образовательного процесса?</a:t>
            </a:r>
          </a:p>
        </p:txBody>
      </p:sp>
      <p:pic>
        <p:nvPicPr>
          <p:cNvPr id="2054" name="Picture 6" descr="https://st.depositphotos.com/1654249/1946/i/950/depositphotos_19469129-stock-photo-3d-man-thinking-with-ide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7" r="31579"/>
          <a:stretch/>
        </p:blipFill>
        <p:spPr bwMode="auto">
          <a:xfrm>
            <a:off x="1331640" y="3429000"/>
            <a:ext cx="1581912" cy="31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cer\Desktop\МО Ревко\cloud-thought-bubble-thinking-speech-blue-border-115840210368umjdggaf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2230052"/>
            <a:ext cx="3960440" cy="257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16255" y="2708920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МЕТОД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ПРОЕКТОВ</a:t>
            </a:r>
            <a:endParaRPr lang="ru-RU" sz="28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2627785" y="4823455"/>
            <a:ext cx="1656184" cy="780799"/>
          </a:xfrm>
          <a:prstGeom prst="homePlat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699792" y="4808417"/>
            <a:ext cx="1366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Задача педагога</a:t>
            </a:r>
            <a:endParaRPr lang="ru-RU" sz="2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4344983" y="4328082"/>
            <a:ext cx="2459265" cy="1639632"/>
          </a:xfrm>
          <a:prstGeom prst="homePlat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254233" y="4328082"/>
            <a:ext cx="2055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м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отивировать родителей на участие в проектах </a:t>
            </a:r>
            <a:endParaRPr lang="ru-RU" sz="24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58496" y="4005064"/>
            <a:ext cx="2003688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ближение родителей с ребенком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44776" y="5285674"/>
            <a:ext cx="2003688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о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беспечение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воспитательно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– образовательного результата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f0a/00034359-bd031f7e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07507"/>
            <a:ext cx="6807100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r="4148"/>
          <a:stretch/>
        </p:blipFill>
        <p:spPr bwMode="auto">
          <a:xfrm>
            <a:off x="1475656" y="615507"/>
            <a:ext cx="7265930" cy="5672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s04.infourok.ru/uploads/ex/0c5c/00022f3b-ff6ed55c/3/img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42613"/>
            <a:ext cx="6718424" cy="5302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9"/>
          <a:stretch/>
        </p:blipFill>
        <p:spPr bwMode="auto">
          <a:xfrm>
            <a:off x="1619671" y="593555"/>
            <a:ext cx="7017371" cy="5351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Acer\Downloads\16653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64" y="593554"/>
            <a:ext cx="7020778" cy="5495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16" y="676831"/>
            <a:ext cx="7289879" cy="5328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8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s04.infourok.ru/uploads/ex/0c5c/00022f3b-ff6ed55c/3/img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1" b="9268"/>
          <a:stretch/>
        </p:blipFill>
        <p:spPr bwMode="auto">
          <a:xfrm>
            <a:off x="2133600" y="692696"/>
            <a:ext cx="4876800" cy="5294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0"/>
          <a:stretch/>
        </p:blipFill>
        <p:spPr bwMode="auto">
          <a:xfrm>
            <a:off x="2051720" y="536658"/>
            <a:ext cx="5112568" cy="5865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14372" r="6170" b="15597"/>
          <a:stretch/>
        </p:blipFill>
        <p:spPr bwMode="auto">
          <a:xfrm>
            <a:off x="1979712" y="496095"/>
            <a:ext cx="5544616" cy="5937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99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c5c/00022f3b-ff6ed55c/3/img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1807"/>
            <a:ext cx="6192688" cy="5937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35303"/>
            <a:ext cx="6676255" cy="6018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6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0986/00028e0d-aa59c947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" y="-2626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6502400" cy="412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476672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«Комнатные растения»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8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986/00028e0d-aa59c947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" y="-2626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476671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«Комнатные растения»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3552490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3" name="Picture 3" descr="C:\Users\Acer\Desktop\МО Ревко\ФОТО ДЛЯ МО 2\комнатные растения\3 Орхиде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5505"/>
          <a:stretch/>
        </p:blipFill>
        <p:spPr bwMode="auto">
          <a:xfrm>
            <a:off x="5292080" y="1412776"/>
            <a:ext cx="3475881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177</Words>
  <Application>Microsoft Office PowerPoint</Application>
  <PresentationFormat>Экран (4:3)</PresentationFormat>
  <Paragraphs>40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46</cp:revision>
  <dcterms:created xsi:type="dcterms:W3CDTF">2021-04-13T10:09:32Z</dcterms:created>
  <dcterms:modified xsi:type="dcterms:W3CDTF">2022-03-21T07:19:49Z</dcterms:modified>
</cp:coreProperties>
</file>