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6" r:id="rId2"/>
    <p:sldId id="277" r:id="rId3"/>
    <p:sldId id="282" r:id="rId4"/>
    <p:sldId id="281" r:id="rId5"/>
    <p:sldId id="280" r:id="rId6"/>
    <p:sldId id="271" r:id="rId7"/>
    <p:sldId id="262" r:id="rId8"/>
    <p:sldId id="263" r:id="rId9"/>
    <p:sldId id="264" r:id="rId10"/>
    <p:sldId id="266" r:id="rId11"/>
    <p:sldId id="270" r:id="rId12"/>
    <p:sldId id="27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  <a:endParaRPr lang="en-US"/>
          </a:p>
          <a:p>
            <a:pPr lvl="1"/>
            <a:r>
              <a:rPr lang="ru-RU" altLang="en-US"/>
              <a:t>Второй уровень</a:t>
            </a:r>
            <a:endParaRPr lang="en-US"/>
          </a:p>
          <a:p>
            <a:pPr lvl="2"/>
            <a:r>
              <a:rPr lang="ru-RU" altLang="en-US"/>
              <a:t>Третий уровень</a:t>
            </a:r>
            <a:endParaRPr lang="en-US"/>
          </a:p>
          <a:p>
            <a:pPr lvl="3"/>
            <a:r>
              <a:rPr lang="ru-RU" altLang="en-US"/>
              <a:t>Четвертый уровень</a:t>
            </a:r>
            <a:endParaRPr lang="en-US"/>
          </a:p>
          <a:p>
            <a:pPr lvl="4"/>
            <a:r>
              <a:rPr lang="ru-RU" altLang="en-US"/>
              <a:t>Пятый уровень</a:t>
            </a:r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#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126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C171957-DDD2-49B7-B0CE-C72CBFCC05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5ADBECE-4C02-4774-93F7-4FC42690D8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1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ED205DE-C8DD-462F-8CF2-74070F8751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48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DA06F67-2F7E-43B6-AC76-6292434043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7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440CF5D-0D2D-4C0D-B053-16D0D505E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2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186A1E2-97D9-433F-B264-0DD1C2F090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4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E8FAE02-1B38-46F4-BA27-7E92C98DE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920421A-CEAC-4161-B760-EAD91D31B3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58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0801E67-A95D-4FCF-8FE4-2785A9E113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9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F18EC29-D686-4810-932D-273FF833B2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94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309D02A-DC64-4E3D-9DD7-A1DDC537FB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61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3E0953F-520C-40DA-9E2A-E10BFB357F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7F8E954-3BA0-4520-A7D9-C29D308C1B5B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095E874-052A-4D34-994E-8CC61097AB7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B740FE9-51BF-4CFC-840C-47D20A0CA544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95885BE-0EBF-4CCB-A378-FA6F75DEE16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FD8DDD1-93DC-4CC5-BF87-720D10A53937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761C95D-659F-4866-9C0D-E682D911403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DF74F69-6F88-4856-B9CD-147E587094E4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14E4C7C-74EA-43C6-9A3A-377C00FF35B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520BAA5-AEF6-4C10-971C-B022B75680D7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1C8E215-0956-4A33-8CF2-350D698E245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77FCEFA-2961-4749-8A10-2DD373A8B360}" type="datetimeFigureOut">
              <a:rPr lang="ru-RU"/>
              <a:t>04.09.2023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A129509B-F68C-4017-A8F3-533FAAE0976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 noEditPoints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E4024B2-03EF-4E16-B5CE-DE13CD5FECE4}" type="datetimeFigureOut">
              <a:rPr lang="ru-RU"/>
              <a:t>04.09.2023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1A8A5B0-63F2-4B3F-9E36-7FEB822FC09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835169D5-794C-49F2-82B2-047690FCD6DF}" type="datetimeFigureOut">
              <a:rPr lang="ru-RU"/>
              <a:t>04.09.2023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702205A-6F08-41DA-BAC8-6238C576932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E0F1936-21B5-4ECE-A658-51129CC66C76}" type="datetimeFigureOut">
              <a:rPr lang="ru-RU"/>
              <a:t>04.09.2023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2444BC8-AD5D-4C09-BFDF-6E88951B50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A5AE7AB-F0E8-402B-AA5F-49BA5D14C81B}" type="datetimeFigureOut">
              <a:rPr lang="ru-RU"/>
              <a:t>04.09.2023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B918BB25-B007-498E-A158-741A0D64C87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A64EC5C-7E71-4DA1-8D60-214C48D3E290}" type="datetimeFigureOut">
              <a:rPr lang="ru-RU"/>
              <a:t>04.09.2023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DE5BB92-797C-4FAD-8F30-1FEF30C9609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Копия СВЕТОФОРЧИК\Копия (2) г7ш78вак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27" name="Заголовок 1"/>
          <p:cNvSpPr>
            <a:spLocks noGrp="1" noEditPoint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ctr">
            <a:prstTxWarp prst="textNoShape">
              <a:avLst/>
            </a:prstTxWarp>
          </a:bodyPr>
          <a:lstStyle/>
          <a:p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 noEditPoint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4558784-F11B-4E09-9F69-D8A9AE5C3541}" type="datetimeFigureOut">
              <a:rPr lang="ru-RU"/>
              <a:t>04.09.2023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248DE27-2EAE-4706-ABB6-0D7E33936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1907704" y="188640"/>
            <a:ext cx="6779096" cy="1228998"/>
          </a:xfrm>
        </p:spPr>
        <p:txBody>
          <a:bodyPr/>
          <a:lstStyle/>
          <a:p>
            <a:r>
              <a:rPr lang="ru-RU" sz="6600" b="1">
                <a:solidFill>
                  <a:srgbClr val="FF0000"/>
                </a:solidFill>
              </a:rPr>
              <a:t>Дорожные знаки</a:t>
            </a:r>
            <a:endParaRPr sz="6600" b="1">
              <a:solidFill>
                <a:srgbClr val="FF0000"/>
              </a:solidFill>
            </a:endParaRP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1547664" y="1628800"/>
            <a:ext cx="4752528" cy="4248471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ВЫПОЛНИЛА: воспитатель </a:t>
            </a:r>
            <a:r>
              <a:rPr lang="ru-RU" sz="3200" dirty="0" err="1" smtClean="0"/>
              <a:t>Мамедрзаева</a:t>
            </a:r>
            <a:r>
              <a:rPr lang="ru-RU" sz="3200" dirty="0" smtClean="0"/>
              <a:t> Саида </a:t>
            </a:r>
            <a:r>
              <a:rPr lang="ru-RU" sz="3200" dirty="0" err="1" smtClean="0"/>
              <a:t>Фируддиновна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ГБДОУ детский сад №64 г. Кострома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 descr="Стихи о дорожных знаках. Дорожный знак. Остановка запрещена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7" y="1412776"/>
            <a:ext cx="2786063" cy="2354014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571875"/>
            <a:ext cx="6643687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машину не грузи,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Не паркуй, не тормози.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Этот знак всем говорит: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"Тот не прав, кто здесь стоит!"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42852"/>
            <a:ext cx="528641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Знак "Остановка запрещена"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2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9 0.07176 L 0.28247 -0.24051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5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Рисунок 16" descr="Стихи о дорожных знаках. Дорожный знак. Место остановки автобуса, троллейбуса, трамвая и такс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340768"/>
            <a:ext cx="5957887" cy="242887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7215206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"Место остановки автобуса, троллейбуса, трамвая и такси"</a:t>
            </a:r>
            <a:endParaRPr lang="ru-RU" sz="2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3714750"/>
            <a:ext cx="6357938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В этом месте пешеход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Терпеливо транспорт ждет.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Он пешком устал шагать,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Хочет пассажиром стать.</a:t>
            </a:r>
          </a:p>
        </p:txBody>
      </p:sp>
    </p:spTree>
  </p:cSld>
  <p:clrMapOvr>
    <a:masterClrMapping/>
  </p:clrMapOvr>
  <p:transition advTm="24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06 -3.33333e-06 L 0.03299 -0.29259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146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6429375" cy="292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sz="4000" b="1">
                <a:latin typeface="Monotype Corsiva" pitchFamily="66" charset="0"/>
                <a:cs typeface="Times New Roman" pitchFamily="18" charset="0"/>
              </a:rPr>
              <a:t>Правила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движения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каждый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должен знать,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без промедления </a:t>
            </a:r>
            <a:endParaRPr lang="ru-RU" sz="4000" b="1">
              <a:latin typeface="Monotype Corsiva" pitchFamily="66" charset="0"/>
              <a:cs typeface="Times New Roman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pitchFamily="18" charset="0"/>
              </a:rPr>
              <a:t>             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4000" b="1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GB" sz="4000" b="1">
                <a:latin typeface="Monotype Corsiva" pitchFamily="66" charset="0"/>
                <a:cs typeface="Times New Roman" pitchFamily="18" charset="0"/>
              </a:rPr>
              <a:t>нужно выполнять!</a:t>
            </a:r>
          </a:p>
        </p:txBody>
      </p:sp>
    </p:spTree>
  </p:cSld>
  <p:clrMapOvr>
    <a:masterClrMapping/>
  </p:clrMapOvr>
  <p:transition advTm="1554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0063" y="2071688"/>
            <a:ext cx="5715000" cy="3662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vl="1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совершен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твование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о правилах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дорожного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Вспомнить значение светофора.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Рассказать о дорожных знаках. 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Призвать к соблюдению правил дорожного движения.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</p:txBody>
      </p:sp>
    </p:spTree>
  </p:cSld>
  <p:clrMapOvr>
    <a:masterClrMapping/>
  </p:clrMapOvr>
  <p:transition advTm="1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428868"/>
            <a:ext cx="5857916" cy="255454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Хоть у вас терпенья нет,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Подождите: красный свет!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Красный свет нам говорит: Стой! Опасно! 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Путь закрыт!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 scaled="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358063" y="4786313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358063" y="3857625"/>
            <a:ext cx="1000125" cy="928688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786188" y="0"/>
            <a:ext cx="1500187" cy="1285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214554"/>
            <a:ext cx="5572164" cy="35394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Жёлтый свет-предупрежденье: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Жди сигнала для движенья.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Объявляю вам заранее: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Перехода больше нет!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посмотрите,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посмотрите на меня!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Не спешите, 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</a:rPr>
              <a:t>подождите до зелёного огня.</a:t>
            </a:r>
            <a:endParaRPr lang="ru-RU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4786313"/>
            <a:ext cx="928688" cy="928687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29500" y="3857625"/>
            <a:ext cx="928688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8063" y="5786438"/>
            <a:ext cx="1000125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714750" y="142875"/>
            <a:ext cx="1428750" cy="1285875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1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5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5643602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Зелёный свет  открыл дорогу: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Переходить ребят могут.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Вот теперь идите смело -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Пешеходам путь открыт!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Проходите, разрешаю,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Не беда, что я один,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Я надёжно защищаю</a:t>
            </a:r>
          </a:p>
          <a:p>
            <a:pPr algn="ctr"/>
            <a:r>
              <a:rPr lang="ru-RU" sz="2800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От трамваев и машин!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429500" y="5786438"/>
            <a:ext cx="928688" cy="928687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00" y="4786313"/>
            <a:ext cx="928688" cy="9286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58063" y="3857625"/>
            <a:ext cx="1000125" cy="9286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857625" y="0"/>
            <a:ext cx="1500188" cy="1285875"/>
          </a:xfrm>
          <a:prstGeom prst="flowChartConnector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000"/>
                            </p:stCondLst>
                            <p:childTnLst>
                              <p:par>
                                <p:cTn id="99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21" descr="Стихи о дорожных знаках. Дорожный знак. Дети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052736"/>
            <a:ext cx="2898775" cy="244827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85750" y="3357563"/>
            <a:ext cx="6572250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Посреди дороги дети,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Мы всегда за них в ответе.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Чтоб не плакал их родитель,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Будь внимательней, водитель!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28604"/>
            <a:ext cx="320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89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"Дети"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89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22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6 4.07407e-06 L 0.18576 -0.25602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Стихи о дорожных знаках. Дорожный знак. Пешеходный переход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1362447"/>
            <a:ext cx="2540000" cy="206655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3357563"/>
            <a:ext cx="5572125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Здесь наземный переход,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Ходит целый день народ.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Ты, водитель, не грусти,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Пешехода пропусти!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0"/>
            <a:ext cx="52127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"Пешеходный </a:t>
            </a:r>
          </a:p>
          <a:p>
            <a:pPr algn="ctr"/>
            <a:r>
              <a:rPr lang="ru-RU" sz="4000" b="1" dirty="0">
                <a:ln w="9525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27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переход"</a:t>
            </a:r>
            <a:endParaRPr lang="ru-RU" sz="4000" dirty="0">
              <a:ln w="9525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27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2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1 0.08217 L 0.19757 -0.19861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4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Стихи о дорожных знаках. Дорожный знак. Движение без остановки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1700808"/>
            <a:ext cx="2571750" cy="213970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8" y="3643313"/>
            <a:ext cx="6215062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</a:rPr>
              <a:t>Ты, шофер, не торопись,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Видишь знак, остановись!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Прежде чем продолжить путь,</a:t>
            </a:r>
            <a:br>
              <a:rPr lang="ru-RU" sz="4000" b="1">
                <a:latin typeface="Monotype Corsiva" pitchFamily="66" charset="0"/>
              </a:rPr>
            </a:br>
            <a:r>
              <a:rPr lang="ru-RU" sz="4000" b="1">
                <a:latin typeface="Monotype Corsiva" pitchFamily="66" charset="0"/>
              </a:rPr>
              <a:t>Осмотреться не забудь.</a:t>
            </a:r>
            <a:endParaRPr lang="ru-RU" sz="3600" b="1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52" y="214290"/>
            <a:ext cx="657232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81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без остановки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81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3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75 0.05093 L 0.27275 -0.2824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8" descr="Стихи о дорожных знаках. Дорожный знак. Движение пешеходов запрещено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70" y="1412776"/>
            <a:ext cx="2857500" cy="242545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571875"/>
            <a:ext cx="5857875" cy="2800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4400" b="1">
                <a:latin typeface="Monotype Corsiva" pitchFamily="66" charset="0"/>
              </a:rPr>
              <a:t>В дождь и в ясную погоду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Здесь не ходят пешеходы.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Говорит им знак одно:</a:t>
            </a:r>
            <a:br>
              <a:rPr lang="ru-RU" sz="4400" b="1">
                <a:latin typeface="Monotype Corsiva" pitchFamily="66" charset="0"/>
              </a:rPr>
            </a:br>
            <a:r>
              <a:rPr lang="ru-RU" sz="4400" b="1">
                <a:latin typeface="Monotype Corsiva" pitchFamily="66" charset="0"/>
              </a:rPr>
              <a:t>"Вам ходить запрещено!"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0"/>
            <a:ext cx="6286544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rgbClr val="7030A0"/>
                  </a:solidFill>
                </a:ln>
                <a:gradFill flip="none"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10800000" scaled="1"/>
                  <a:tileRect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Знак "Движение пешеходов запрещено"</a:t>
            </a:r>
            <a:endParaRPr lang="ru-RU" sz="4000" dirty="0">
              <a:ln w="12700">
                <a:solidFill>
                  <a:srgbClr val="7030A0"/>
                </a:solidFill>
              </a:ln>
              <a:gradFill flip="none"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10800000" scaled="1"/>
                <a:tileRect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Tm="22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/>
                                        <p:tgtEl>
                                          <p:spTgt spid="33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12939 L 0.26077 -0.20394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338</TotalTime>
  <Words>247</Words>
  <Application>Microsoft Office PowerPoint</Application>
  <PresentationFormat>Экран (4:3)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Wingdings</vt:lpstr>
      <vt:lpstr>Тема Office</vt:lpstr>
      <vt:lpstr>Дорожные знаки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Шаповал Виктория Николаевна</dc:creator>
  <cp:lastModifiedBy>Нина</cp:lastModifiedBy>
  <cp:revision>37</cp:revision>
  <dcterms:created xsi:type="dcterms:W3CDTF">2010-08-08T18:35:59Z</dcterms:created>
  <dcterms:modified xsi:type="dcterms:W3CDTF">2023-09-04T13:37:44Z</dcterms:modified>
</cp:coreProperties>
</file>