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3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4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5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8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6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4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2B85-6E73-4772-93F8-A1DF91393C7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6440-EDA2-4587-AEBA-CD0DE366F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esnyefakty.org/interesnye-fakty-ob-ulitka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65" y="2554573"/>
            <a:ext cx="1789838" cy="1789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24" y="2554573"/>
            <a:ext cx="1969720" cy="19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2" y="3220773"/>
            <a:ext cx="2990119" cy="1298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66" y="3220773"/>
            <a:ext cx="2990119" cy="1298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42" y="3220773"/>
            <a:ext cx="2990119" cy="1298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16" y="2549271"/>
            <a:ext cx="1969720" cy="196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58" y="2789029"/>
            <a:ext cx="3984533" cy="172996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47" y="2381307"/>
            <a:ext cx="1743265" cy="839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5774"/>
          <a:stretch/>
        </p:blipFill>
        <p:spPr>
          <a:xfrm>
            <a:off x="6029739" y="2789029"/>
            <a:ext cx="2080591" cy="1729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r="26497"/>
          <a:stretch/>
        </p:blipFill>
        <p:spPr>
          <a:xfrm>
            <a:off x="8097078" y="2669150"/>
            <a:ext cx="2226365" cy="1729962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2" y="2068070"/>
            <a:ext cx="1522642" cy="1322040"/>
          </a:xfrm>
          <a:prstGeom prst="rect">
            <a:avLst/>
          </a:prstGeom>
        </p:spPr>
      </p:pic>
      <p:pic>
        <p:nvPicPr>
          <p:cNvPr id="12" name="Рисунок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70" y="2068070"/>
            <a:ext cx="1696535" cy="16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24" y="2554573"/>
            <a:ext cx="1969720" cy="19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3337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Ð°ÑÑÐ¸Ð½ÐºÐ¸ Ð¿Ð¾ Ð·Ð°Ð¿ÑÐ¾ÑÑ Ð±Ð°Ð±Ð¾Ñ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25775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g.lenagold.ru/b/bab/babochka2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66" y="4825739"/>
            <a:ext cx="1555748" cy="11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lenagold.ru/b/bab/babochka2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190" y="18975915"/>
            <a:ext cx="1508703" cy="11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lenagold.ru/b/bab/babochka2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57" y="5452525"/>
            <a:ext cx="1321028" cy="9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.lenagold.ru/b/bab/babochka2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78" y="5345787"/>
            <a:ext cx="1555748" cy="11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lenagold.ru/b/bab/babochka2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4" y="4825739"/>
            <a:ext cx="1141423" cy="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mg.lenagold.ru/b/bab/babochka2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" y="5053559"/>
            <a:ext cx="1141423" cy="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40" y="1887399"/>
            <a:ext cx="2338388" cy="2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2.22222E-6 C -0.00364 -0.00324 -0.00742 -0.00625 -0.01094 -0.00972 C -0.01211 -0.01088 -0.01302 -0.0125 -0.01419 -0.01366 C -0.01627 -0.01574 -0.01849 -0.01759 -0.0207 -0.01945 C -0.0289 -0.03403 -0.02096 -0.02107 -0.03047 -0.03287 C -0.03607 -0.03982 -0.0414 -0.04722 -0.04674 -0.05417 C -0.04935 -0.05741 -0.05169 -0.06111 -0.05443 -0.06389 C -0.0569 -0.06644 -0.0595 -0.06921 -0.06198 -0.07153 C -0.06562 -0.075 -0.0694 -0.07755 -0.07292 -0.08125 C -0.07825 -0.08727 -0.09101 -0.10347 -0.09792 -0.11227 L -0.10547 -0.12176 C -0.10807 -0.125 -0.11029 -0.12894 -0.11315 -0.13148 L -0.11745 -0.13542 L -0.13919 -0.17408 C -0.14362 -0.18195 -0.14635 -0.18611 -0.15013 -0.19537 C -0.15508 -0.20741 -0.15221 -0.2037 -0.15664 -0.21852 C -0.16081 -0.23241 -0.16159 -0.22801 -0.16536 -0.24352 C -0.1664 -0.24792 -0.16667 -0.25255 -0.16745 -0.25718 C -0.16849 -0.26227 -0.16966 -0.26736 -0.1707 -0.27245 C -0.17279 -0.29838 -0.17018 -0.27361 -0.17617 -0.30533 C -0.17708 -0.31042 -0.17747 -0.31574 -0.17838 -0.32083 C -0.18216 -0.34236 -0.18112 -0.33102 -0.18594 -0.3537 C -0.18685 -0.3581 -0.18737 -0.36273 -0.18815 -0.36713 C -0.18919 -0.37315 -0.19036 -0.3787 -0.1914 -0.38472 C -0.19674 -0.41667 -0.1901 -0.38333 -0.19687 -0.41551 C -0.19713 -0.42014 -0.19726 -0.42454 -0.19792 -0.42917 C -0.19909 -0.43704 -0.20221 -0.45232 -0.20221 -0.45232 C -0.20703 -0.51181 -0.19922 -0.41875 -0.20547 -0.4794 C -0.2069 -0.49213 -0.20768 -0.50509 -0.20872 -0.51783 C -0.20846 -0.54445 -0.20859 -0.57083 -0.20768 -0.59722 C -0.20755 -0.60116 -0.20625 -0.60486 -0.20547 -0.6088 C -0.20521 -0.61065 -0.20508 -0.61273 -0.20443 -0.61458 L -0.20013 -0.62616 C -0.19935 -0.62801 -0.19896 -0.63056 -0.19792 -0.63195 C -0.19049 -0.64074 -0.19974 -0.62986 -0.18919 -0.64167 C -0.18815 -0.64283 -0.18711 -0.64445 -0.18594 -0.64537 C -0.18242 -0.64884 -0.17904 -0.65347 -0.17513 -0.65509 C -0.17096 -0.65695 -0.1694 -0.65718 -0.16536 -0.66088 C -0.16419 -0.66204 -0.16328 -0.66389 -0.16198 -0.66482 C -0.15846 -0.66759 -0.15482 -0.67014 -0.15117 -0.67245 C -0.14896 -0.67384 -0.14336 -0.67546 -0.1414 -0.67639 C -0.13997 -0.67685 -0.13854 -0.67778 -0.13698 -0.67824 C -0.13346 -0.67963 -0.12969 -0.68056 -0.12617 -0.68218 C -0.12474 -0.68287 -0.12331 -0.68357 -0.12187 -0.68403 C -0.11888 -0.68495 -0.11601 -0.68542 -0.11315 -0.68611 L -0.09792 -0.68982 C -0.09609 -0.69051 -0.09427 -0.69144 -0.09245 -0.6919 C -0.08737 -0.69283 -0.08229 -0.69306 -0.07721 -0.69375 C -0.07474 -0.69445 -0.07213 -0.69468 -0.06966 -0.6956 C -0.06771 -0.69653 -0.06614 -0.69908 -0.06419 -0.69954 C -0.05807 -0.70093 -0.05182 -0.70093 -0.0457 -0.70139 C -0.02904 -0.70741 -0.05377 -0.69908 -0.01315 -0.70533 C -0.00937 -0.70602 -0.00586 -0.7081 -0.00221 -0.70926 C 0.00482 -0.71134 0.0099 -0.71181 0.01732 -0.71296 L 0.08151 -0.70926 C 0.08399 -0.70903 0.08659 -0.7081 0.08906 -0.70718 C 0.09024 -0.70695 0.09128 -0.70602 0.09232 -0.70533 C 0.09375 -0.70463 0.09531 -0.70417 0.09675 -0.70347 C 0.10378 -0.69722 0.09818 -0.70139 0.10534 -0.69769 C 0.11016 -0.69514 0.11471 -0.69213 0.11953 -0.68982 C 0.12096 -0.68935 0.1224 -0.68866 0.12383 -0.68796 C 0.12604 -0.68681 0.12826 -0.68565 0.13047 -0.68403 C 0.13164 -0.6831 0.13242 -0.68125 0.13373 -0.68033 C 0.13581 -0.67847 0.14024 -0.67639 0.14024 -0.67639 C 0.1444 -0.6706 0.14349 -0.67083 0.14779 -0.66875 C 0.15065 -0.66713 0.15651 -0.66482 0.15651 -0.66482 C 0.16706 -0.6507 0.15365 -0.66736 0.16732 -0.65509 C 0.16966 -0.65301 0.17162 -0.64977 0.17383 -0.64745 C 0.18516 -0.63565 0.17669 -0.64815 0.19128 -0.63009 C 0.21289 -0.60301 0.19401 -0.62824 0.20755 -0.60671 C 0.21159 -0.60046 0.21146 -0.60208 0.21524 -0.59722 C 0.22448 -0.58495 0.21706 -0.59421 0.22604 -0.57986 C 0.23203 -0.57014 0.22982 -0.57454 0.23477 -0.56806 C 0.24219 -0.55857 0.24531 -0.5544 0.25221 -0.54306 C 0.25482 -0.53866 0.25729 -0.53403 0.25977 -0.52963 L 0.26745 -0.51597 L 0.2707 -0.51019 C 0.27175 -0.50833 0.27292 -0.50648 0.27396 -0.5044 C 0.27643 -0.49861 0.27891 -0.49259 0.28151 -0.48704 C 0.28399 -0.48171 0.28698 -0.47732 0.28919 -0.47153 C 0.28985 -0.46968 0.2905 -0.46759 0.29128 -0.46574 C 0.29232 -0.46366 0.29362 -0.46227 0.29453 -0.45995 C 0.29766 -0.45255 0.30039 -0.44445 0.30326 -0.43681 C 0.30404 -0.43495 0.30456 -0.43264 0.30547 -0.43102 L 0.30873 -0.42523 C 0.30938 -0.42269 0.31029 -0.42014 0.31094 -0.41736 C 0.31133 -0.41551 0.31133 -0.41343 0.31198 -0.41158 C 0.31276 -0.40949 0.31419 -0.40787 0.31524 -0.40579 C 0.31732 -0.39491 0.31524 -0.40486 0.31953 -0.39051 C 0.32539 -0.37153 0.32044 -0.38519 0.325 -0.37292 C 0.32539 -0.37107 0.32578 -0.36921 0.32604 -0.36713 C 0.32656 -0.36458 0.32669 -0.36204 0.32721 -0.35949 C 0.32787 -0.35556 0.32865 -0.35185 0.3293 -0.34792 C 0.32969 -0.34607 0.32982 -0.34375 0.33047 -0.34213 L 0.33268 -0.33634 L 0.33268 -0.33634 " pathEditMode="relative" ptsTypes="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1 -0.09075 L -0.03451 -0.09051 C -0.03412 -0.097 -0.03307 -0.11482 -0.03229 -0.12176 C -0.02904 -0.15047 -0.03073 -0.12338 -0.02787 -0.15857 C -0.02748 -0.16482 -0.02721 -0.1713 -0.02682 -0.17778 C -0.02656 -0.18288 -0.02604 -0.1882 -0.02578 -0.19329 C -0.02539 -0.19977 -0.02513 -0.20625 -0.02461 -0.2125 C -0.02409 -0.21991 -0.02331 -0.22315 -0.02253 -0.2301 C -0.02214 -0.23311 -0.02175 -0.23635 -0.02136 -0.23959 C -0.02123 -0.2426 -0.01966 -0.27732 -0.01927 -0.28218 C -0.01875 -0.28681 -0.01784 -0.29121 -0.01706 -0.29561 C -0.01445 -0.32825 -0.01758 -0.28774 -0.01484 -0.32663 C -0.01458 -0.33102 -0.01406 -0.33565 -0.0138 -0.34005 C -0.01224 -0.3632 -0.01393 -0.35278 -0.01159 -0.36528 C -0.01042 -0.41875 -0.00977 -0.41991 -0.01159 -0.47732 C -0.01172 -0.4794 -0.01211 -0.48149 -0.01276 -0.48311 C -0.01328 -0.48473 -0.01432 -0.48542 -0.01484 -0.48704 C -0.02526 -0.51459 -0.00677 -0.47084 -0.02031 -0.5044 C -0.02096 -0.50579 -0.02188 -0.50672 -0.02253 -0.50834 C -0.03021 -0.52547 -0.01458 -0.49607 -0.03125 -0.5257 C -0.03333 -0.5294 -0.03581 -0.53496 -0.0388 -0.53727 C -0.04089 -0.53889 -0.04531 -0.54121 -0.04531 -0.54098 C -0.04636 -0.54051 -0.04766 -0.54028 -0.04857 -0.53913 C -0.05065 -0.53635 -0.05182 -0.53195 -0.05404 -0.5294 L -0.05729 -0.5257 C -0.05833 -0.52315 -0.05964 -0.52061 -0.06055 -0.51783 C -0.06263 -0.51135 -0.06055 -0.51181 -0.06276 -0.5044 C -0.06354 -0.50139 -0.06484 -0.49931 -0.06602 -0.49676 C -0.06628 -0.49468 -0.0668 -0.49283 -0.06706 -0.49075 C -0.06784 -0.48565 -0.06823 -0.48033 -0.06927 -0.47547 C -0.07031 -0.46945 -0.07188 -0.4625 -0.07253 -0.45602 C -0.07279 -0.45371 -0.07383 -0.43658 -0.07461 -0.43288 C -0.07513 -0.43079 -0.07617 -0.42894 -0.07682 -0.42709 C -0.07695 -0.4257 -0.07826 -0.41065 -0.07904 -0.40788 C -0.07982 -0.40487 -0.08125 -0.40255 -0.08229 -0.4 L -0.08555 -0.38264 C -0.08594 -0.38079 -0.08581 -0.37825 -0.08659 -0.37686 L -0.0888 -0.37292 C -0.08998 -0.3669 -0.08971 -0.36667 -0.09206 -0.36135 C -0.09271 -0.35996 -0.09362 -0.35903 -0.09427 -0.35741 C -0.09583 -0.35371 -0.09675 -0.34931 -0.09857 -0.34584 C -0.09935 -0.34468 -0.10013 -0.34352 -0.10078 -0.34213 C -0.10156 -0.34028 -0.10195 -0.33797 -0.103 -0.33635 C -0.10508 -0.33241 -0.10677 -0.33195 -0.10951 -0.33056 C -0.1155 -0.31991 -0.10586 -0.33588 -0.12031 -0.31899 C -0.12136 -0.3176 -0.1224 -0.31575 -0.12357 -0.31505 C -0.12526 -0.31389 -0.12721 -0.31389 -0.12904 -0.31297 C -0.13008 -0.3125 -0.13125 -0.31181 -0.13229 -0.31112 C -0.13333 -0.30996 -0.13438 -0.30834 -0.13555 -0.30718 C -0.13659 -0.30649 -0.13763 -0.30533 -0.1388 -0.30533 C -0.14857 -0.30602 -0.15833 -0.30788 -0.1681 -0.30926 C -0.16966 -0.31042 -0.17096 -0.31204 -0.17253 -0.31297 C -0.17357 -0.31389 -0.17474 -0.31413 -0.17578 -0.31505 C -0.17695 -0.31598 -0.17787 -0.31783 -0.17904 -0.31899 C -0.18477 -0.32408 -0.17982 -0.31667 -0.18659 -0.32477 C -0.1875 -0.3257 -0.18802 -0.32732 -0.1888 -0.32848 C -0.18984 -0.3301 -0.19102 -0.33102 -0.19206 -0.33241 C -0.19349 -0.33635 -0.19453 -0.34075 -0.19649 -0.34399 C -0.19857 -0.34792 -0.20104 -0.35116 -0.203 -0.35556 C -0.20404 -0.35811 -0.20495 -0.36088 -0.20625 -0.36343 C -0.2082 -0.36737 -0.21055 -0.37107 -0.21276 -0.375 L -0.21602 -0.38079 L -0.21927 -0.38658 C -0.21992 -0.38982 -0.22044 -0.39306 -0.22149 -0.39607 C -0.22188 -0.39769 -0.22292 -0.39862 -0.22357 -0.4 C -0.23229 -0.41922 -0.21576 -0.38635 -0.23008 -0.41551 C -0.23112 -0.4176 -0.23242 -0.41922 -0.23333 -0.4213 C -0.23633 -0.42732 -0.23906 -0.43704 -0.24323 -0.44051 C -0.24466 -0.4419 -0.24596 -0.44352 -0.24753 -0.44445 C -0.24896 -0.44538 -0.25039 -0.44561 -0.25182 -0.4463 C -0.253 -0.447 -0.25404 -0.44769 -0.25508 -0.44838 C -0.25625 -0.44954 -0.25716 -0.45116 -0.25833 -0.45232 C -0.26576 -0.4588 -0.2569 -0.44792 -0.26602 -0.45811 C -0.2668 -0.4588 -0.27214 -0.46644 -0.27357 -0.4676 C -0.275 -0.46875 -0.27656 -0.46899 -0.278 -0.46968 C -0.27943 -0.47153 -0.28086 -0.47362 -0.28229 -0.47547 C -0.28333 -0.47686 -0.28451 -0.47778 -0.28555 -0.47917 C -0.28672 -0.48102 -0.28763 -0.48334 -0.2888 -0.48496 C -0.29089 -0.48797 -0.29349 -0.48959 -0.29531 -0.49283 C -0.29714 -0.49607 -0.29844 -0.50047 -0.30078 -0.50255 C -0.30221 -0.50371 -0.30391 -0.50463 -0.30508 -0.50625 C -0.30716 -0.50903 -0.30846 -0.5132 -0.31055 -0.51598 C -0.32018 -0.52871 -0.31589 -0.52547 -0.32253 -0.5294 C -0.32357 -0.53079 -0.32461 -0.53241 -0.32578 -0.53334 C -0.32734 -0.53473 -0.33203 -0.53658 -0.33333 -0.53727 C -0.33412 -0.53843 -0.33451 -0.54098 -0.33555 -0.54121 C -0.34024 -0.54167 -0.34505 -0.54028 -0.34974 -0.53913 C -0.35078 -0.53889 -0.35182 -0.53774 -0.353 -0.53727 C -0.35469 -0.53635 -0.35664 -0.53588 -0.35833 -0.53519 C -0.3681 -0.52663 -0.36406 -0.5294 -0.37031 -0.5257 C -0.37175 -0.52362 -0.37318 -0.52176 -0.37474 -0.51991 C -0.37578 -0.51852 -0.37695 -0.51737 -0.378 -0.51598 C -0.38112 -0.51135 -0.38125 -0.51019 -0.38333 -0.5044 C -0.38373 -0.50255 -0.38399 -0.50047 -0.38451 -0.49862 C -0.38503 -0.49653 -0.3862 -0.49491 -0.38672 -0.49283 C -0.38737 -0.48982 -0.38724 -0.48635 -0.38776 -0.48311 C -0.38828 -0.47987 -0.38932 -0.47686 -0.38998 -0.47338 C -0.3905 -0.47061 -0.39349 -0.45325 -0.39427 -0.4463 C -0.39466 -0.4426 -0.39466 -0.43843 -0.39531 -0.43473 C -0.3957 -0.43264 -0.39701 -0.43102 -0.39753 -0.42894 C -0.3987 -0.42454 -0.39948 -0.41991 -0.40078 -0.41551 C -0.40313 -0.40764 -0.40495 -0.40602 -0.40951 -0.40186 C -0.4112 -0.40047 -0.41315 -0.39977 -0.41498 -0.39815 C -0.41654 -0.39653 -0.41771 -0.39399 -0.41927 -0.39237 C -0.42096 -0.39028 -0.42279 -0.3882 -0.42474 -0.38658 C -0.42826 -0.38311 -0.4319 -0.37987 -0.43555 -0.37686 C -0.43802 -0.37477 -0.44076 -0.37315 -0.44323 -0.37107 C -0.44583 -0.36875 -0.44818 -0.36551 -0.45078 -0.36343 C -0.45768 -0.35764 -0.45859 -0.35788 -0.46498 -0.35556 C -0.47149 -0.35625 -0.478 -0.35556 -0.48451 -0.35741 C -0.49206 -0.35973 -0.50651 -0.38936 -0.50729 -0.39028 C -0.51055 -0.39422 -0.51432 -0.397 -0.51706 -0.40186 C -0.52044 -0.40788 -0.51836 -0.4051 -0.52357 -0.40973 C -0.52656 -0.41737 -0.52774 -0.41968 -0.52904 -0.43102 C -0.53268 -0.46088 -0.52826 -0.4426 -0.53125 -0.46389 C -0.53216 -0.47038 -0.53359 -0.47663 -0.53451 -0.48311 C -0.53516 -0.4875 -0.53555 -0.49769 -0.53672 -0.50255 C -0.53789 -0.50788 -0.53867 -0.51389 -0.54102 -0.51783 C -0.54518 -0.52524 -0.54349 -0.52153 -0.54649 -0.5294 C -0.5474 -0.5345 -0.54844 -0.54028 -0.54974 -0.54491 C -0.55091 -0.54931 -0.55143 -0.55 -0.553 -0.55278 L -0.57357 -0.58542 " pathEditMode="relative" rAng="0" ptsTypes="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55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-0.00716 -0.00138 -0.01719 -0.003 -0.02383 -0.00578 C -0.02578 -0.00648 -0.02747 -0.00856 -0.0293 -0.00949 C -0.03164 -0.01087 -0.03698 -0.01273 -0.03906 -0.01342 C -0.04479 -0.02013 -0.03984 -0.01527 -0.04779 -0.01921 C -0.05 -0.02037 -0.0543 -0.02314 -0.0543 -0.02314 C -0.05573 -0.025 -0.05703 -0.02754 -0.05859 -0.02893 C -0.06068 -0.03078 -0.0651 -0.03263 -0.0651 -0.03263 C -0.07018 -0.04166 -0.0638 -0.03101 -0.07161 -0.0405 C -0.07253 -0.04143 -0.07305 -0.04328 -0.07383 -0.04444 C -0.07682 -0.04861 -0.07695 -0.04814 -0.08034 -0.05023 C -0.08711 -0.06203 -0.07956 -0.04976 -0.08906 -0.0618 C -0.08984 -0.06273 -0.09036 -0.06458 -0.09128 -0.0655 C -0.09297 -0.06782 -0.09505 -0.06898 -0.09661 -0.07129 C -0.1 -0.07638 -0.10586 -0.08657 -0.10859 -0.09467 C -0.11055 -0.1 -0.11081 -0.10254 -0.11185 -0.1081 C -0.11146 -0.12222 -0.11224 -0.13657 -0.11081 -0.15069 C -0.11016 -0.15694 -0.10326 -0.16782 -0.10104 -0.17199 L -0.09779 -0.17777 C -0.09701 -0.17893 -0.09648 -0.18055 -0.09557 -0.18148 L -0.08906 -0.18935 C -0.08802 -0.1905 -0.08698 -0.19236 -0.08581 -0.19305 C -0.0819 -0.19537 -0.07565 -0.1993 -0.07161 -0.20092 C -0.06914 -0.20185 -0.06667 -0.20277 -0.06406 -0.20277 L 0.13047 -0.20486 C 0.13919 -0.2074 0.13646 -0.20625 0.14674 -0.21064 C 0.14818 -0.21111 0.14961 -0.21203 0.15117 -0.2125 C 0.15729 -0.21388 0.16445 -0.21388 0.1707 -0.21643 C 0.17331 -0.21736 0.17578 -0.21875 0.17826 -0.22013 C 0.18672 -0.22523 0.18099 -0.22268 0.18919 -0.22986 C 0.19857 -0.23819 0.19245 -0.22847 0.20547 -0.24351 C 0.2082 -0.24652 0.21055 -0.25115 0.21302 -0.25509 C 0.22878 -0.27777 0.20677 -0.2456 0.22174 -0.26458 C 0.22305 -0.2662 0.22383 -0.26875 0.225 -0.27037 C 0.22604 -0.27199 0.22721 -0.27314 0.22826 -0.2743 C 0.2362 -0.29305 0.22604 -0.27037 0.23698 -0.28981 C 0.24596 -0.30578 0.23724 -0.29467 0.24453 -0.30324 C 0.24531 -0.30717 0.24609 -0.31111 0.24674 -0.31481 C 0.24753 -0.31944 0.24805 -0.32407 0.24896 -0.32847 C 0.24961 -0.33171 0.25039 -0.33495 0.25117 -0.33819 C 0.25078 -0.36134 0.2513 -0.38472 0.25 -0.40763 C 0.24987 -0.41134 0.24805 -0.41435 0.24674 -0.41736 C 0.24479 -0.42152 0.24245 -0.425 0.24023 -0.42893 C 0.23919 -0.43078 0.23815 -0.4331 0.23698 -0.43472 C 0.23555 -0.4368 0.23398 -0.43842 0.23268 -0.4405 C 0.23151 -0.44236 0.2306 -0.44467 0.22943 -0.44629 C 0.22799 -0.44791 0.22643 -0.44884 0.225 -0.45023 C 0.22279 -0.45254 0.22083 -0.45578 0.21849 -0.45787 C 0.21706 -0.45925 0.21562 -0.46041 0.21419 -0.4618 C 0.21302 -0.46296 0.21211 -0.46458 0.21094 -0.46574 C 0.2099 -0.46666 0.20859 -0.46666 0.20768 -0.46759 C 0.20326 -0.47175 0.19948 -0.47893 0.19453 -0.48125 C 0.19049 -0.4831 0.18893 -0.48333 0.18477 -0.48703 C 0.18216 -0.48935 0.17995 -0.49259 0.17721 -0.49467 C 0.17552 -0.49583 0.17357 -0.49583 0.17174 -0.49652 C 0.16888 -0.49791 0.16602 -0.4993 0.16302 -0.50046 C 0.16133 -0.50115 0.15937 -0.50162 0.15768 -0.50231 C 0.15547 -0.50347 0.15326 -0.50486 0.15117 -0.50625 C 0.14935 -0.5074 0.14766 -0.50949 0.1457 -0.51018 C 0.14349 -0.51111 0.12513 -0.51388 0.12396 -0.51388 L 0.08151 -0.51018 C 0.07826 -0.50972 0.075 -0.50902 0.07174 -0.5081 C 0.0681 -0.50717 0.06094 -0.50439 0.06094 -0.50439 C 0.05091 -0.49537 0.06367 -0.50578 0.04674 -0.49861 C 0.04232 -0.49675 0.03828 -0.49236 0.03372 -0.49074 C 0.0319 -0.49027 0.03008 -0.48958 0.02826 -0.48888 C 0.02721 -0.48842 0.02617 -0.4875 0.025 -0.48703 C 0.02357 -0.48611 0.02214 -0.48564 0.0207 -0.48495 C 0.01927 -0.48379 0.01784 -0.4824 0.01641 -0.48125 C 0.01458 -0.47962 0.01263 -0.47893 0.01094 -0.47731 C 0.00898 -0.47569 0.00742 -0.47291 0.00547 -0.47152 C 0.00417 -0.47037 0.0026 -0.47037 0.00117 -0.46944 C -0.01029 -0.46203 0.00365 -0.46875 -0.00755 -0.46365 C -0.01198 -0.45578 -0.00885 -0.46064 -0.01836 -0.45208 C -0.02448 -0.44675 -0.02122 -0.44884 -0.02826 -0.44629 C -0.0293 -0.44513 -0.03034 -0.44351 -0.03151 -0.44259 C -0.03411 -0.44027 -0.03737 -0.43842 -0.0401 -0.4368 C -0.04167 -0.43472 -0.04297 -0.43263 -0.04453 -0.43078 C -0.04805 -0.42708 -0.05781 -0.4206 -0.05977 -0.41921 L -0.0651 -0.4155 C -0.06979 -0.40717 -0.06641 -0.41203 -0.07708 -0.40578 L -0.07708 -0.40578 C -0.07826 -0.40439 -0.07917 -0.403 -0.08034 -0.40185 C -0.08138 -0.40092 -0.08255 -0.40069 -0.08359 -0.4 C -0.08516 -0.39884 -0.08659 -0.39745 -0.08802 -0.39606 C -0.08984 -0.39421 -0.09154 -0.39189 -0.09336 -0.39027 C -0.09518 -0.38865 -0.09714 -0.38819 -0.09883 -0.38634 C -0.10039 -0.38495 -0.10169 -0.3824 -0.10313 -0.38055 C -0.1043 -0.37939 -0.10547 -0.37824 -0.10651 -0.37685 C -0.10729 -0.37569 -0.10768 -0.37361 -0.10859 -0.37291 C -0.11068 -0.37106 -0.1151 -0.36898 -0.1151 -0.36898 C -0.11706 -0.36666 -0.12057 -0.36157 -0.12279 -0.35949 C -0.12422 -0.35787 -0.12578 -0.35717 -0.12708 -0.35555 C -0.12799 -0.35439 -0.12852 -0.35277 -0.1293 -0.35162 C -0.1306 -0.34953 -0.13203 -0.34745 -0.13359 -0.34583 C -0.14375 -0.33564 -0.12826 -0.35532 -0.14128 -0.34004 C -0.1431 -0.33773 -0.14466 -0.33449 -0.14661 -0.3324 C -0.1487 -0.33009 -0.15091 -0.32824 -0.15313 -0.32662 C -0.15417 -0.32569 -0.15547 -0.32546 -0.15638 -0.32453 C -0.15951 -0.32175 -0.16224 -0.31805 -0.1651 -0.31481 C -0.16654 -0.31342 -0.1681 -0.3125 -0.16953 -0.31111 C -0.17057 -0.30995 -0.17161 -0.30833 -0.17279 -0.30717 C -0.17383 -0.30625 -0.175 -0.30601 -0.17604 -0.30532 C -0.18398 -0.2993 -0.17669 -0.303 -0.18464 -0.29953 C -0.18581 -0.29814 -0.18672 -0.29652 -0.18802 -0.2956 C -0.1901 -0.29398 -0.19453 -0.29166 -0.19453 -0.29166 C -0.19557 -0.28981 -0.19648 -0.2875 -0.19779 -0.28587 C -0.19922 -0.28425 -0.2056 -0.2824 -0.20638 -0.28217 L -0.21289 -0.2743 L -0.21289 -0.2743 " pathEditMode="relative" ptsTypes="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06551 L 0.00743 -0.06551 C -0.00052 -0.06435 -0.00846 -0.0618 -0.0164 -0.0618 C -0.13541 -0.0618 -0.1151 -0.05949 -0.17408 -0.06759 C -0.18645 -0.07222 -0.19023 -0.07407 -0.20234 -0.07731 C -0.21067 -0.0794 -0.21901 -0.08079 -0.22734 -0.0831 C -0.22981 -0.08356 -0.23242 -0.08403 -0.23489 -0.08495 C -0.23958 -0.08657 -0.24427 -0.08935 -0.24908 -0.09074 C -0.25299 -0.0919 -0.25703 -0.0919 -0.26093 -0.09259 C -0.26432 -0.09329 -0.26953 -0.09537 -0.27291 -0.09653 C -0.27474 -0.09792 -0.27656 -0.0993 -0.27838 -0.10046 C -0.2802 -0.10139 -0.28203 -0.10162 -0.28385 -0.10231 C -0.28528 -0.10301 -0.28671 -0.1037 -0.28815 -0.10417 C -0.28919 -0.10555 -0.29036 -0.10671 -0.2914 -0.1081 C -0.29218 -0.10926 -0.2927 -0.11111 -0.29362 -0.11204 C -0.30924 -0.12824 -0.31575 -0.1243 -0.33268 -0.1544 L -0.34257 -0.17199 C -0.34323 -0.17639 -0.34453 -0.18079 -0.34466 -0.18542 C -0.34492 -0.19699 -0.34479 -0.20879 -0.34362 -0.22014 C -0.34336 -0.22292 -0.34153 -0.2243 -0.34036 -0.22592 C -0.33789 -0.2294 -0.33554 -0.23333 -0.33268 -0.23565 C -0.33007 -0.23796 -0.32695 -0.23819 -0.32408 -0.23958 C -0.32109 -0.24213 -0.31836 -0.24514 -0.31536 -0.24722 C -0.31289 -0.24907 -0.31028 -0.24954 -0.30768 -0.25116 C -0.30481 -0.25278 -0.30195 -0.25532 -0.29908 -0.25694 C -0.28554 -0.26412 -0.28919 -0.26134 -0.27838 -0.26458 C -0.27656 -0.26528 -0.27474 -0.26643 -0.27291 -0.26667 L -0.09908 -0.27037 L -0.08385 -0.2743 C -0.0776 -0.27569 -0.07148 -0.27616 -0.06536 -0.27824 C -0.05976 -0.28009 -0.05442 -0.2831 -0.04908 -0.28588 C -0.0414 -0.29004 -0.02617 -0.29954 -0.02617 -0.29954 C -0.0233 -0.30393 -0.02057 -0.30879 -0.01757 -0.31296 C -0.01549 -0.31574 -0.01302 -0.31759 -0.01093 -0.3206 C -0.01002 -0.32222 -0.0095 -0.32454 -0.00885 -0.32639 C -0.00768 -0.32963 -0.00677 -0.3331 -0.00559 -0.33611 C 0.00756 -0.37106 -0.01224 -0.31458 -0.00013 -0.35347 C 0.00079 -0.35625 0.00222 -0.35856 0.00313 -0.36134 C 0.00599 -0.3706 0.00912 -0.38935 0.01081 -0.39792 C 0.01146 -0.40648 0.01329 -0.41458 0.01289 -0.42315 C 0.01237 -0.43889 0.00886 -0.4581 0.00534 -0.47338 C 0.00391 -0.47917 0.00274 -0.48518 0.00092 -0.49074 C -0.00013 -0.49444 -0.00208 -0.49699 -0.00338 -0.50046 C -0.01093 -0.51944 -0.00117 -0.50092 -0.01419 -0.52546 C -0.0177 -0.53217 -0.02083 -0.53981 -0.02513 -0.54491 C -0.0319 -0.55278 -0.04674 -0.57083 -0.05559 -0.57778 C -0.11484 -0.62361 -0.07578 -0.59537 -0.10338 -0.60856 C -0.10963 -0.61157 -0.11562 -0.61574 -0.12187 -0.61829 C -0.13177 -0.62245 -0.13945 -0.62384 -0.14908 -0.62592 C -0.16679 -0.63657 -0.15078 -0.62778 -0.17408 -0.63773 C -0.17656 -0.63866 -0.17903 -0.64097 -0.18164 -0.64143 C -0.19062 -0.64352 -0.20885 -0.64537 -0.20885 -0.64537 C -0.21458 -0.64722 -0.22044 -0.64954 -0.22617 -0.65116 C -0.25768 -0.66018 -0.22682 -0.64977 -0.26093 -0.65879 C -0.29375 -0.66759 -0.26263 -0.66319 -0.29791 -0.66667 L -0.31757 -0.67245 C -0.32005 -0.67315 -0.32252 -0.67384 -0.32513 -0.6743 C -0.32981 -0.67523 -0.3345 -0.67569 -0.33919 -0.67616 C -0.40013 -0.69421 -0.36836 -0.68634 -0.50338 -0.67824 C -0.50729 -0.67801 -0.51067 -0.67292 -0.51419 -0.67037 C -0.51862 -0.66736 -0.52226 -0.66667 -0.52734 -0.66458 C -0.53307 -0.65787 -0.52812 -0.6625 -0.53711 -0.65879 C -0.53971 -0.65787 -0.54218 -0.65625 -0.54466 -0.65509 C -0.56028 -0.63842 -0.54049 -0.65787 -0.55559 -0.64722 C -0.55937 -0.64467 -0.56276 -0.64074 -0.5664 -0.63773 C -0.56927 -0.63495 -0.57213 -0.63194 -0.57513 -0.62986 L -0.58593 -0.62222 C -0.58841 -0.61782 -0.58711 -0.61829 -0.58919 -0.61829 L -0.58919 -0.61829 " pathEditMode="relative" ptsTypes="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4.79167E-6 -0.00023 C 0.00468 -0.01158 0.00859 -0.02408 0.0138 -0.03496 C 0.09023 -0.19699 0.07617 -0.17084 0.11757 -0.24584 C 0.1276 -0.25972 0.13072 -0.26366 0.13997 -0.27824 C 0.14622 -0.2882 0.15221 -0.29861 0.15846 -0.30857 C 0.16028 -0.31158 0.16223 -0.31482 0.16406 -0.31736 C 0.16783 -0.32292 0.17213 -0.32755 0.17565 -0.33287 C 0.17877 -0.33773 0.18138 -0.34329 0.18411 -0.34792 C 0.18671 -0.35232 0.19088 -0.3581 0.19362 -0.36181 C 0.19531 -0.36343 0.19713 -0.36505 0.19882 -0.3669 C 0.20039 -0.36875 0.20169 -0.37107 0.20312 -0.37315 C 0.20429 -0.37454 0.20546 -0.37593 0.20664 -0.37778 C 0.20794 -0.37824 0.20924 -0.37917 0.21041 -0.37963 C 0.21145 -0.37986 0.21263 -0.3794 0.21354 -0.3801 C 0.23059 -0.39097 0.23307 -0.40232 0.2569 -0.40602 L 0.27083 -0.4081 C 0.27317 -0.40602 0.27591 -0.40533 0.27786 -0.40232 C 0.2832 -0.39537 0.28815 -0.3875 0.29231 -0.37871 C 0.29322 -0.37639 0.2927 -0.37315 0.2927 -0.3706 C 0.29244 -0.36459 0.29283 -0.35926 0.29192 -0.35394 C 0.29127 -0.34885 0.28919 -0.34398 0.28802 -0.33935 C 0.28723 -0.3338 0.28684 -0.32824 0.2858 -0.32292 C 0.28502 -0.31829 0.28359 -0.31435 0.28255 -0.30996 C 0.28138 -0.30486 0.28072 -0.29931 0.27955 -0.29445 C 0.27395 -0.2713 0.27513 -0.27801 0.26953 -0.26135 C 0.26862 -0.25834 0.26796 -0.2551 0.26692 -0.25255 L 0.15677 -0.01343 L 0.14869 0.00995 C 0.14518 0.01944 0.14153 0.02778 0.13854 0.0375 C 0.13567 0.04629 0.13359 0.05555 0.13125 0.06458 C 0.12812 0.07778 0.12252 0.10463 0.12239 0.1044 C 0.12252 0.11134 0.12291 0.11828 0.12278 0.125 C 0.12252 0.12963 0.12174 0.13403 0.12174 0.13889 C 0.12187 0.1412 0.12252 0.14328 0.12291 0.14537 C 0.12356 0.14907 0.12447 0.15254 0.125 0.15625 C 0.13164 0.19653 0.12005 0.13333 0.1289 0.17477 C 0.12955 0.17778 0.12968 0.18125 0.1302 0.18426 C 0.13242 0.19398 0.13854 0.21041 0.14114 0.21828 C 0.1444 0.22453 0.14661 0.2324 0.15065 0.23727 C 0.15768 0.24676 0.16822 0.25416 0.17708 0.25926 C 0.18046 0.26111 0.18385 0.26342 0.1875 0.26435 C 0.18971 0.26528 0.19205 0.26435 0.1944 0.26481 C 0.20742 0.26666 0.19322 0.26805 0.2121 0.2662 C 0.21731 0.26574 0.22252 0.26643 0.22747 0.26365 C 0.23528 0.25949 0.2526 0.25092 0.26132 0.24328 C 0.31914 0.19213 0.28177 0.22731 0.3052 0.19838 C 0.31054 0.19143 0.31614 0.18611 0.32135 0.17916 C 0.32942 0.16828 0.33502 0.15879 0.34205 0.14699 C 0.35807 0.12986 0.34401 0.14583 0.36315 0.12083 C 0.36523 0.11782 0.36783 0.11597 0.36966 0.11273 C 0.37643 0.10185 0.3888 0.07824 0.38867 0.07824 C 0.39335 0.07153 0.39804 0.06528 0.40247 0.05833 C 0.42669 0.02106 0.40234 0.05648 0.42812 0.01597 C 0.45299 -0.02315 0.43112 0.01643 0.45533 -0.0294 L 0.47044 -0.05255 C 0.47239 -0.05533 0.47421 -0.05834 0.47617 -0.06158 C 0.47955 -0.06736 0.48268 -0.07338 0.4858 -0.0794 C 0.53281 -0.1507 0.50911 -0.11273 0.59244 -0.30185 C 0.59479 -0.30741 0.59479 -0.31528 0.59596 -0.32153 C 0.59752 -0.32963 0.59947 -0.33496 0.60195 -0.34329 C 0.60273 -0.35533 0.60156 -0.3456 0.60572 -0.36019 C 0.6069 -0.36435 0.60781 -0.36875 0.60898 -0.37292 C 0.61184 -0.40486 0.60742 -0.36551 0.61263 -0.39283 C 0.61393 -0.39954 0.61445 -0.40672 0.61536 -0.41343 C 0.61614 -0.41945 0.61666 -0.42523 0.6177 -0.43056 L 0.62135 -0.45023 C 0.62096 -0.45648 0.62031 -0.4544 0.62174 -0.45718 L 0.62161 -0.45741 " pathEditMode="relative" rAng="7800000" ptsTypes="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18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" y="291133"/>
            <a:ext cx="5277472" cy="324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6485"/>
          <a:stretch/>
        </p:blipFill>
        <p:spPr>
          <a:xfrm>
            <a:off x="5914418" y="3233530"/>
            <a:ext cx="5856051" cy="34256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929" y="291133"/>
            <a:ext cx="5277472" cy="3246630"/>
          </a:xfrm>
          <a:prstGeom prst="roundRect">
            <a:avLst>
              <a:gd name="adj" fmla="val 7678"/>
            </a:avLst>
          </a:prstGeom>
          <a:noFill/>
          <a:ln w="2540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56119" y="3233530"/>
            <a:ext cx="5814350" cy="3425686"/>
          </a:xfrm>
          <a:prstGeom prst="roundRect">
            <a:avLst>
              <a:gd name="adj" fmla="val 7678"/>
            </a:avLst>
          </a:prstGeom>
          <a:noFill/>
          <a:ln w="2540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10893287" y="291133"/>
            <a:ext cx="969947" cy="993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93" y="663304"/>
            <a:ext cx="9335513" cy="56013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92992" y="663304"/>
            <a:ext cx="9335513" cy="5601308"/>
          </a:xfrm>
          <a:prstGeom prst="roundRect">
            <a:avLst>
              <a:gd name="adj" fmla="val 7678"/>
            </a:avLst>
          </a:prstGeom>
          <a:noFill/>
          <a:ln w="2540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11052313" y="264628"/>
            <a:ext cx="969947" cy="993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19" y="630980"/>
            <a:ext cx="7556674" cy="567254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50003" y="630980"/>
            <a:ext cx="7726706" cy="5601308"/>
          </a:xfrm>
          <a:prstGeom prst="roundRect">
            <a:avLst>
              <a:gd name="adj" fmla="val 7678"/>
            </a:avLst>
          </a:prstGeom>
          <a:noFill/>
          <a:ln w="2540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10853531" y="291133"/>
            <a:ext cx="969947" cy="993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https://interesnyefakty.org/interesnye-fakty-ob-ulitkah/</a:t>
            </a:r>
            <a:endParaRPr lang="ru-RU" dirty="0" smtClean="0"/>
          </a:p>
          <a:p>
            <a:r>
              <a:rPr lang="ru-RU" dirty="0" smtClean="0"/>
              <a:t>Изображения </a:t>
            </a:r>
            <a:r>
              <a:rPr lang="ru-RU" dirty="0"/>
              <a:t>для презентации: https://yandex.ru/ картинки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</Words>
  <Application>Microsoft Office PowerPoint</Application>
  <PresentationFormat>Произвольный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Софья</cp:lastModifiedBy>
  <cp:revision>19</cp:revision>
  <dcterms:created xsi:type="dcterms:W3CDTF">2019-02-12T16:36:39Z</dcterms:created>
  <dcterms:modified xsi:type="dcterms:W3CDTF">2019-11-14T19:07:59Z</dcterms:modified>
</cp:coreProperties>
</file>