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52" d="100"/>
          <a:sy n="52" d="100"/>
        </p:scale>
        <p:origin x="834" y="-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39F8-9865-479E-8918-905EC9C49676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08C3-443F-482C-8556-3C3517AD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2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39F8-9865-479E-8918-905EC9C49676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08C3-443F-482C-8556-3C3517AD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39F8-9865-479E-8918-905EC9C49676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08C3-443F-482C-8556-3C3517AD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57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39F8-9865-479E-8918-905EC9C49676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08C3-443F-482C-8556-3C3517AD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3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39F8-9865-479E-8918-905EC9C49676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08C3-443F-482C-8556-3C3517AD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8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39F8-9865-479E-8918-905EC9C49676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08C3-443F-482C-8556-3C3517AD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39F8-9865-479E-8918-905EC9C49676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08C3-443F-482C-8556-3C3517AD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8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39F8-9865-479E-8918-905EC9C49676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08C3-443F-482C-8556-3C3517AD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48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39F8-9865-479E-8918-905EC9C49676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08C3-443F-482C-8556-3C3517AD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2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39F8-9865-479E-8918-905EC9C49676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08C3-443F-482C-8556-3C3517AD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37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39F8-9865-479E-8918-905EC9C49676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08C3-443F-482C-8556-3C3517AD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6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639F8-9865-479E-8918-905EC9C49676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E08C3-443F-482C-8556-3C3517AD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anithis\Desktop\1644674211_2-abrakadabra-fun-p-ramka-dlya-prezentatsii-na-prozrachnom-f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ranithis\Downloads\png-transparent-sailing-ship-boat-ship-photography-caravel-computer-wallpaper-PhotoRoom.png-PhotoRo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52" y="2780928"/>
            <a:ext cx="3929112" cy="39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692696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трансформируемый маркер игрового пространства «Корабль»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5013176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И. Л.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№45</a:t>
            </a:r>
          </a:p>
        </p:txBody>
      </p:sp>
    </p:spTree>
    <p:extLst>
      <p:ext uri="{BB962C8B-B14F-4D97-AF65-F5344CB8AC3E}">
        <p14:creationId xmlns:p14="http://schemas.microsoft.com/office/powerpoint/2010/main" val="24727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anithis\Desktop\1644674211_2-abrakadabra-fun-p-ramka-dlya-prezentatsii-na-prozrachnom-f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610" y="1652662"/>
            <a:ext cx="4750974" cy="355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3200"/>
            <a:ext cx="3779573" cy="505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47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anithis\Desktop\1644674211_2-abrakadabra-fun-p-ramka-dlya-prezentatsii-na-prozrachnom-f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7675"/>
            <a:ext cx="4659399" cy="34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60628"/>
            <a:ext cx="4733256" cy="353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56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anithis\Desktop\1644674211_2-abrakadabra-fun-p-ramka-dlya-prezentatsii-na-prozrachnom-f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17292"/>
            <a:ext cx="4104456" cy="306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77624" y="3943326"/>
            <a:ext cx="114300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-15318158"/>
            <a:ext cx="114300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408" y="-15318158"/>
            <a:ext cx="114300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69" y="2008474"/>
            <a:ext cx="4104457" cy="306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4104455" cy="306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7088" y="-13251778"/>
            <a:ext cx="114300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4056" y="-17525328"/>
            <a:ext cx="114300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47624" y="-11044608"/>
            <a:ext cx="114300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12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anithis\Desktop\1644674211_2-abrakadabra-fun-p-ramka-dlya-prezentatsii-na-prozrachnom-f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77624" y="3943326"/>
            <a:ext cx="114300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4616" y="-17985106"/>
            <a:ext cx="114300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6" y="476672"/>
            <a:ext cx="4489300" cy="335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6" y="3068960"/>
            <a:ext cx="4489300" cy="333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84128" y="-9438006"/>
            <a:ext cx="114300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76" y="2033593"/>
            <a:ext cx="3732143" cy="279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13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anithis\Desktop\1644674211_2-abrakadabra-fun-p-ramka-dlya-prezentatsii-na-prozrachnom-f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6" y="476672"/>
            <a:ext cx="4259100" cy="318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6" y="3140455"/>
            <a:ext cx="4259100" cy="318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4" y="1940461"/>
            <a:ext cx="3981233" cy="297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175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20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Granithis</dc:creator>
  <cp:lastModifiedBy>СВЕТЛАНА</cp:lastModifiedBy>
  <cp:revision>31</cp:revision>
  <dcterms:created xsi:type="dcterms:W3CDTF">2023-02-12T14:16:33Z</dcterms:created>
  <dcterms:modified xsi:type="dcterms:W3CDTF">2023-02-14T07:28:41Z</dcterms:modified>
</cp:coreProperties>
</file>