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72" r:id="rId6"/>
    <p:sldId id="273" r:id="rId7"/>
    <p:sldId id="261" r:id="rId8"/>
    <p:sldId id="262" r:id="rId9"/>
    <p:sldId id="263" r:id="rId10"/>
    <p:sldId id="27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145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аблон физ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764704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использования нетрадиционного спортивного оборудования в физическом воспитании дошкольников для развития двигательной активности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4653136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старший воспитатель Прошина Елена Владимировна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МДОБУ детского сада комбинированного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 №7 г.Лабинска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аблон физ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788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Нетрадиционное спортивное оборудование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Elena\Documents\Спортивное оборудование\-156639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425" y="836712"/>
            <a:ext cx="3327031" cy="2448272"/>
          </a:xfrm>
          <a:prstGeom prst="rect">
            <a:avLst/>
          </a:prstGeom>
          <a:noFill/>
        </p:spPr>
      </p:pic>
      <p:pic>
        <p:nvPicPr>
          <p:cNvPr id="7171" name="Picture 3" descr="C:\Users\Elena\Documents\Спортивное оборудование\20200110_123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501008"/>
            <a:ext cx="3024336" cy="3006954"/>
          </a:xfrm>
          <a:prstGeom prst="rect">
            <a:avLst/>
          </a:prstGeom>
          <a:noFill/>
        </p:spPr>
      </p:pic>
      <p:pic>
        <p:nvPicPr>
          <p:cNvPr id="7172" name="Picture 4" descr="C:\Users\Elena\Documents\Спортивное оборудование\IMG-20200110-WA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836712"/>
            <a:ext cx="3288364" cy="2466273"/>
          </a:xfrm>
          <a:prstGeom prst="rect">
            <a:avLst/>
          </a:prstGeom>
          <a:noFill/>
        </p:spPr>
      </p:pic>
      <p:pic>
        <p:nvPicPr>
          <p:cNvPr id="4098" name="Picture 2" descr="C:\Users\Elena\Desktop\спорт.уголки\20200110_1139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645024"/>
            <a:ext cx="3504389" cy="262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аблон физ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260648"/>
            <a:ext cx="788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материалы и методические разработки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lena\Documents\Спортивное оборудование\20200110_114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429000"/>
            <a:ext cx="3251586" cy="2664296"/>
          </a:xfrm>
          <a:prstGeom prst="rect">
            <a:avLst/>
          </a:prstGeom>
          <a:noFill/>
        </p:spPr>
      </p:pic>
      <p:pic>
        <p:nvPicPr>
          <p:cNvPr id="6147" name="Picture 3" descr="C:\Users\Elena\Documents\Спортивное оборудование\20200110_115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7" y="787849"/>
            <a:ext cx="6120680" cy="2513851"/>
          </a:xfrm>
          <a:prstGeom prst="rect">
            <a:avLst/>
          </a:prstGeom>
          <a:noFill/>
        </p:spPr>
      </p:pic>
      <p:pic>
        <p:nvPicPr>
          <p:cNvPr id="6" name="Picture 3" descr="C:\Users\Elena\Desktop\спорт.уголки\20200110_120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355239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аблон физ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62068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ДО   актуален вопрос совершенствования системы физического воспитания дошкольников.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988840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 дошкольного образования направлен на решение задачи, 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 и другими детьми.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аблон физ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Elena\Documents\Спортивное оборудование\20200110_115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3"/>
            <a:ext cx="3312368" cy="2520582"/>
          </a:xfrm>
          <a:prstGeom prst="rect">
            <a:avLst/>
          </a:prstGeom>
          <a:noFill/>
        </p:spPr>
      </p:pic>
      <p:pic>
        <p:nvPicPr>
          <p:cNvPr id="1027" name="Picture 3" descr="C:\Users\Elena\Documents\Спортивное оборудование\20200110_115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366" y="3777166"/>
            <a:ext cx="3368794" cy="28169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59632" y="18864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Физкультурные уголки в группах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Elena\Documents\Спортивное оборудование\20200110_120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7626" y="890783"/>
            <a:ext cx="2888790" cy="2466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аблон физ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Elena\Documents\Спортивное оборудование\20200110_122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182" y="910884"/>
            <a:ext cx="3412834" cy="2446108"/>
          </a:xfrm>
          <a:prstGeom prst="rect">
            <a:avLst/>
          </a:prstGeom>
          <a:noFill/>
        </p:spPr>
      </p:pic>
      <p:pic>
        <p:nvPicPr>
          <p:cNvPr id="2051" name="Picture 3" descr="C:\Users\Elena\Documents\Спортивное оборудование\IMG-20200111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1363" y="872208"/>
            <a:ext cx="3313045" cy="2484784"/>
          </a:xfrm>
          <a:prstGeom prst="rect">
            <a:avLst/>
          </a:prstGeom>
          <a:noFill/>
        </p:spPr>
      </p:pic>
      <p:pic>
        <p:nvPicPr>
          <p:cNvPr id="2052" name="Picture 4" descr="C:\Users\Elena\Documents\Спортивное оборудование\20200110_114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717032"/>
            <a:ext cx="3720413" cy="279031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31640" y="11663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Физкультурные уголки в группах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аблон физ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31640" y="11663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Физкультурные уголки в группах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Elena\Desktop\спорт.уголки\20200110_113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2916324" cy="3888432"/>
          </a:xfrm>
          <a:prstGeom prst="rect">
            <a:avLst/>
          </a:prstGeom>
          <a:noFill/>
        </p:spPr>
      </p:pic>
      <p:pic>
        <p:nvPicPr>
          <p:cNvPr id="1027" name="Picture 3" descr="C:\Users\Elena\Desktop\спорт.уголки\20200110_113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2792" y="680066"/>
            <a:ext cx="3761256" cy="2820942"/>
          </a:xfrm>
          <a:prstGeom prst="rect">
            <a:avLst/>
          </a:prstGeom>
          <a:noFill/>
        </p:spPr>
      </p:pic>
      <p:pic>
        <p:nvPicPr>
          <p:cNvPr id="1028" name="Picture 4" descr="C:\Users\Elena\Desktop\спорт.уголки\20200110_114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7638" y="3699031"/>
            <a:ext cx="3768418" cy="282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аблон физ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31640" y="11663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Физкультурные уголки в группах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lena\Desktop\спорт.уголки\20200110_120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66166" y="1034733"/>
            <a:ext cx="3312368" cy="2484277"/>
          </a:xfrm>
          <a:prstGeom prst="rect">
            <a:avLst/>
          </a:prstGeom>
          <a:noFill/>
        </p:spPr>
      </p:pic>
      <p:pic>
        <p:nvPicPr>
          <p:cNvPr id="2051" name="Picture 3" descr="C:\Users\Elena\Desktop\спорт.уголки\20200110_123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92170" y="1979841"/>
            <a:ext cx="4536505" cy="3402378"/>
          </a:xfrm>
          <a:prstGeom prst="rect">
            <a:avLst/>
          </a:prstGeom>
          <a:noFill/>
        </p:spPr>
      </p:pic>
      <p:pic>
        <p:nvPicPr>
          <p:cNvPr id="2052" name="Picture 4" descr="C:\Users\Elena\Desktop\спорт.уголки\20200110_123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37874" y="3771038"/>
            <a:ext cx="3312369" cy="2484277"/>
          </a:xfrm>
          <a:prstGeom prst="rect">
            <a:avLst/>
          </a:prstGeom>
          <a:noFill/>
        </p:spPr>
      </p:pic>
      <p:pic>
        <p:nvPicPr>
          <p:cNvPr id="2053" name="Picture 5" descr="C:\Users\Elena\Desktop\спорт.уголки\20200110_1143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551885" y="1064738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аблон физ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Нетрадиционное спортивное оборудование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Elena\Documents\Спортивное оборудование\20200110_114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5"/>
            <a:ext cx="5256584" cy="1837577"/>
          </a:xfrm>
          <a:prstGeom prst="rect">
            <a:avLst/>
          </a:prstGeom>
          <a:noFill/>
        </p:spPr>
      </p:pic>
      <p:pic>
        <p:nvPicPr>
          <p:cNvPr id="3" name="Picture 3" descr="C:\Users\Elena\Documents\Спортивное оборудование\20200110_114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692696"/>
            <a:ext cx="6634027" cy="1224136"/>
          </a:xfrm>
          <a:prstGeom prst="rect">
            <a:avLst/>
          </a:prstGeom>
          <a:noFill/>
        </p:spPr>
      </p:pic>
      <p:pic>
        <p:nvPicPr>
          <p:cNvPr id="3076" name="Picture 4" descr="C:\Users\Elena\Documents\Спортивное оборудование\20200110_121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7258" y="4236626"/>
            <a:ext cx="4266949" cy="2000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аблон физ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260648"/>
            <a:ext cx="7812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Нетрадиционное спортивное оборудование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lena\Documents\Спортивное оборудование\20200110_114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0063"/>
            <a:ext cx="3600400" cy="2050956"/>
          </a:xfrm>
          <a:prstGeom prst="rect">
            <a:avLst/>
          </a:prstGeom>
          <a:noFill/>
        </p:spPr>
      </p:pic>
      <p:pic>
        <p:nvPicPr>
          <p:cNvPr id="4099" name="Picture 3" descr="C:\Users\Elena\Documents\Спортивное оборудование\20200110_114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983900"/>
            <a:ext cx="5904656" cy="2549464"/>
          </a:xfrm>
          <a:prstGeom prst="rect">
            <a:avLst/>
          </a:prstGeom>
          <a:noFill/>
        </p:spPr>
      </p:pic>
      <p:pic>
        <p:nvPicPr>
          <p:cNvPr id="3074" name="Picture 2" descr="C:\Users\Elena\Desktop\спорт.уголки\20200110_115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764704"/>
            <a:ext cx="2952328" cy="20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аблон физ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31640" y="116632"/>
            <a:ext cx="7812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Нетрадиционное спортивное оборудование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lena\Documents\Спортивное оборудование\20200110_121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65104"/>
            <a:ext cx="2520280" cy="2307896"/>
          </a:xfrm>
          <a:prstGeom prst="rect">
            <a:avLst/>
          </a:prstGeom>
          <a:noFill/>
        </p:spPr>
      </p:pic>
      <p:pic>
        <p:nvPicPr>
          <p:cNvPr id="5123" name="Picture 3" descr="C:\Users\Elena\Documents\Спортивное оборудование\20200110_121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48680"/>
            <a:ext cx="3504122" cy="2628091"/>
          </a:xfrm>
          <a:prstGeom prst="rect">
            <a:avLst/>
          </a:prstGeom>
          <a:noFill/>
        </p:spPr>
      </p:pic>
      <p:pic>
        <p:nvPicPr>
          <p:cNvPr id="5124" name="Picture 4" descr="C:\Users\Elena\Documents\Спортивное оборудование\20200110_121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9724" y="3346438"/>
            <a:ext cx="3626732" cy="3322922"/>
          </a:xfrm>
          <a:prstGeom prst="rect">
            <a:avLst/>
          </a:prstGeom>
          <a:noFill/>
        </p:spPr>
      </p:pic>
      <p:pic>
        <p:nvPicPr>
          <p:cNvPr id="7" name="Picture 2" descr="C:\Users\Elena\Desktop\спорт.уголки\20200110_1133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76672"/>
            <a:ext cx="275430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115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49</cp:revision>
  <dcterms:created xsi:type="dcterms:W3CDTF">2016-04-20T16:24:39Z</dcterms:created>
  <dcterms:modified xsi:type="dcterms:W3CDTF">2020-03-12T15:49:37Z</dcterms:modified>
</cp:coreProperties>
</file>