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8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DC4CBA-F936-4407-A0E0-65065634A920}" v="48" dt="2022-03-22T17:16:35.735"/>
    <p1510:client id="{60DF1222-6DEC-4779-BD6F-665C13F97496}" v="18" dt="2022-03-22T19:18:10.870"/>
    <p1510:client id="{BE38F31C-C0DE-4011-9089-CD96A884C67E}" v="301" dt="2022-03-25T09:24:37.5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63" d="100"/>
          <a:sy n="63" d="100"/>
        </p:scale>
        <p:origin x="78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515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599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36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485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830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004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07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576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165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685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155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547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2.png"/><Relationship Id="rId4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1" y="1048103"/>
            <a:ext cx="5250425" cy="4322702"/>
          </a:xfrm>
          <a:prstGeom prst="rect">
            <a:avLst/>
          </a:prstGeom>
        </p:spPr>
      </p:pic>
      <p:pic>
        <p:nvPicPr>
          <p:cNvPr id="3" name="Стандартный рингтон на СМС - BlackBerr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2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Рисунок 2" descr="Изображение выглядит как текст, визитка, векторная графика&#10;&#10;Автоматически созданное описание">
            <a:extLst>
              <a:ext uri="{FF2B5EF4-FFF2-40B4-BE49-F238E27FC236}">
                <a16:creationId xmlns="" xmlns:a16="http://schemas.microsoft.com/office/drawing/2014/main" id="{1401BD12-8D38-E1DB-8CD5-148D07789F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75" b="1978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17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F3060C83-F051-4F0E-ABAD-AA0DFC48B2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83C98ABE-055B-441F-B07E-44F97F083C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29FDB030-9B49-4CED-8CCD-4D99382388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3783CA14-24A1-485C-8B30-D6A5D87987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="" xmlns:a16="http://schemas.microsoft.com/office/drawing/2014/main" id="{9A97C86A-04D6-40F7-AE84-31AB43E6A8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="" xmlns:a16="http://schemas.microsoft.com/office/drawing/2014/main" id="{FF9F2414-84E8-453E-B1F3-389FDE8192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Рисунок 2" descr="Изображение выглядит как текст, векторная графика&#10;&#10;Автоматически созданное описание">
            <a:extLst>
              <a:ext uri="{FF2B5EF4-FFF2-40B4-BE49-F238E27FC236}">
                <a16:creationId xmlns="" xmlns:a16="http://schemas.microsoft.com/office/drawing/2014/main" id="{08998BCD-E281-F395-5237-46EE197E34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512" y="643467"/>
            <a:ext cx="8222975" cy="5571065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="" xmlns:a16="http://schemas.microsoft.com/office/drawing/2014/main" id="{3ECA69A1-7536-43AC-85EF-C7106179F5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16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321" y="1186871"/>
            <a:ext cx="9620711" cy="540758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44874" y="856012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53296" y="525151"/>
            <a:ext cx="633481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dirty="0" smtClean="0">
                <a:ln w="0">
                  <a:solidFill>
                    <a:srgbClr val="00206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Назови сказку</a:t>
            </a:r>
            <a:endParaRPr lang="ru-RU" sz="8000" dirty="0">
              <a:ln w="0">
                <a:solidFill>
                  <a:srgbClr val="00206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378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233" y="4450492"/>
            <a:ext cx="2823505" cy="120321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630" y="127542"/>
            <a:ext cx="2527181" cy="266210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00430" y="238897"/>
            <a:ext cx="3435180" cy="44630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759" y="2987923"/>
            <a:ext cx="2056430" cy="292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73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рапеция 1"/>
          <p:cNvSpPr/>
          <p:nvPr/>
        </p:nvSpPr>
        <p:spPr>
          <a:xfrm>
            <a:off x="3678244" y="4430402"/>
            <a:ext cx="2986824" cy="1809833"/>
          </a:xfrm>
          <a:prstGeom prst="trapezoi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179345" y="3270686"/>
            <a:ext cx="1984623" cy="10656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4" name="Прямоугольный треугольник 3"/>
          <p:cNvSpPr/>
          <p:nvPr/>
        </p:nvSpPr>
        <p:spPr>
          <a:xfrm>
            <a:off x="5557372" y="2301478"/>
            <a:ext cx="606596" cy="875150"/>
          </a:xfrm>
          <a:prstGeom prst="rt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5" name="Прямоугольный треугольник 4"/>
          <p:cNvSpPr/>
          <p:nvPr/>
        </p:nvSpPr>
        <p:spPr>
          <a:xfrm flipH="1">
            <a:off x="4146378" y="2301478"/>
            <a:ext cx="606596" cy="875150"/>
          </a:xfrm>
          <a:prstGeom prst="rt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805721" y="2295525"/>
            <a:ext cx="698904" cy="88110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752973" y="1639947"/>
            <a:ext cx="804399" cy="57152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8" name="Трапеция 7"/>
          <p:cNvSpPr/>
          <p:nvPr/>
        </p:nvSpPr>
        <p:spPr>
          <a:xfrm flipV="1">
            <a:off x="4505719" y="615258"/>
            <a:ext cx="1298906" cy="940637"/>
          </a:xfrm>
          <a:prstGeom prst="trapezoi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631091" y="-1103870"/>
            <a:ext cx="8439592" cy="2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60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897555"/>
              </p:ext>
            </p:extLst>
          </p:nvPr>
        </p:nvGraphicFramePr>
        <p:xfrm>
          <a:off x="1554205" y="266585"/>
          <a:ext cx="8149965" cy="6304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3331"/>
                <a:gridCol w="543331"/>
                <a:gridCol w="543331"/>
                <a:gridCol w="543331"/>
                <a:gridCol w="543331"/>
                <a:gridCol w="543331"/>
                <a:gridCol w="543331"/>
                <a:gridCol w="543331"/>
                <a:gridCol w="543331"/>
                <a:gridCol w="543331"/>
                <a:gridCol w="543331"/>
                <a:gridCol w="543331"/>
                <a:gridCol w="543331"/>
                <a:gridCol w="543331"/>
                <a:gridCol w="543331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17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581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4498"/>
          </a:xfrm>
          <a:prstGeom prst="rect">
            <a:avLst/>
          </a:prstGeom>
        </p:spPr>
      </p:pic>
      <p:pic>
        <p:nvPicPr>
          <p:cNvPr id="2" name="PTT-20220326-WA0035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68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07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3" name="PTT-20220326-WA0034 (1)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349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838" y="1288027"/>
            <a:ext cx="6272981" cy="348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99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F3060C83-F051-4F0E-ABAD-AA0DFC48B2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83C98ABE-055B-441F-B07E-44F97F083C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29FDB030-9B49-4CED-8CCD-4D99382388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3783CA14-24A1-485C-8B30-D6A5D87987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9A97C86A-04D6-40F7-AE84-31AB43E6A8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="" xmlns:a16="http://schemas.microsoft.com/office/drawing/2014/main" id="{FF9F2414-84E8-453E-B1F3-389FDE8192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3" descr="Изображение выглядит как текст, оранжевый&#10;&#10;Автоматически созданное описание">
            <a:extLst>
              <a:ext uri="{FF2B5EF4-FFF2-40B4-BE49-F238E27FC236}">
                <a16:creationId xmlns="" xmlns:a16="http://schemas.microsoft.com/office/drawing/2014/main" id="{E4B94661-C3B2-479C-B965-4BEB0FB1F9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0467" y="290690"/>
            <a:ext cx="6812842" cy="5923842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="" xmlns:a16="http://schemas.microsoft.com/office/drawing/2014/main" id="{3ECA69A1-7536-43AC-85EF-C7106179F5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82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F3060C83-F051-4F0E-ABAD-AA0DFC48B2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="" xmlns:a16="http://schemas.microsoft.com/office/drawing/2014/main" id="{83C98ABE-055B-441F-B07E-44F97F083C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29FDB030-9B49-4CED-8CCD-4D99382388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3783CA14-24A1-485C-8B30-D6A5D87987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="" xmlns:a16="http://schemas.microsoft.com/office/drawing/2014/main" id="{9A97C86A-04D6-40F7-AE84-31AB43E6A8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1" name="Isosceles Triangle 40">
            <a:extLst>
              <a:ext uri="{FF2B5EF4-FFF2-40B4-BE49-F238E27FC236}">
                <a16:creationId xmlns="" xmlns:a16="http://schemas.microsoft.com/office/drawing/2014/main" id="{FF9F2414-84E8-453E-B1F3-389FDE8192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Рисунок 2">
            <a:extLst>
              <a:ext uri="{FF2B5EF4-FFF2-40B4-BE49-F238E27FC236}">
                <a16:creationId xmlns="" xmlns:a16="http://schemas.microsoft.com/office/drawing/2014/main" id="{8166318B-0E70-C2F1-302F-3B500A2B8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617" y="-5644"/>
            <a:ext cx="7663765" cy="6121398"/>
          </a:xfrm>
          <a:prstGeom prst="rect">
            <a:avLst/>
          </a:prstGeom>
          <a:ln>
            <a:noFill/>
          </a:ln>
        </p:spPr>
      </p:pic>
      <p:sp>
        <p:nvSpPr>
          <p:cNvPr id="43" name="Isosceles Triangle 42">
            <a:extLst>
              <a:ext uri="{FF2B5EF4-FFF2-40B4-BE49-F238E27FC236}">
                <a16:creationId xmlns="" xmlns:a16="http://schemas.microsoft.com/office/drawing/2014/main" id="{3ECA69A1-7536-43AC-85EF-C7106179F5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1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7">
            <a:extLst>
              <a:ext uri="{FF2B5EF4-FFF2-40B4-BE49-F238E27FC236}">
                <a16:creationId xmlns="" xmlns:a16="http://schemas.microsoft.com/office/drawing/2014/main" id="{86FF76B9-219D-4469-AF87-0236D29032F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8" name="Group 9">
            <a:extLst>
              <a:ext uri="{FF2B5EF4-FFF2-40B4-BE49-F238E27FC236}">
                <a16:creationId xmlns="" xmlns:a16="http://schemas.microsoft.com/office/drawing/2014/main" id="{DB88BD78-87E1-424D-B479-C37D8E41B12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C05EB894-9410-4B20-95E4-7A25101AB89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11">
              <a:extLst>
                <a:ext uri="{FF2B5EF4-FFF2-40B4-BE49-F238E27FC236}">
                  <a16:creationId xmlns="" xmlns:a16="http://schemas.microsoft.com/office/drawing/2014/main" id="{166E38B6-B050-4340-8E8F-3A971DADC03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Rectangle 13">
            <a:extLst>
              <a:ext uri="{FF2B5EF4-FFF2-40B4-BE49-F238E27FC236}">
                <a16:creationId xmlns="" xmlns:a16="http://schemas.microsoft.com/office/drawing/2014/main" id="{2E80C965-DB6D-4F81-9E9E-B027384D0B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Isosceles Triangle 15">
            <a:extLst>
              <a:ext uri="{FF2B5EF4-FFF2-40B4-BE49-F238E27FC236}">
                <a16:creationId xmlns="" xmlns:a16="http://schemas.microsoft.com/office/drawing/2014/main" id="{633C5E46-DAC5-4661-9C87-22B08E2A512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7">
            <a:extLst>
              <a:ext uri="{FF2B5EF4-FFF2-40B4-BE49-F238E27FC236}">
                <a16:creationId xmlns="" xmlns:a16="http://schemas.microsoft.com/office/drawing/2014/main" id="{F3060C83-F051-4F0E-ABAD-AA0DFC48B2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Freeform: Shape 9">
            <a:extLst>
              <a:ext uri="{FF2B5EF4-FFF2-40B4-BE49-F238E27FC236}">
                <a16:creationId xmlns="" xmlns:a16="http://schemas.microsoft.com/office/drawing/2014/main" id="{83C98ABE-055B-441F-B07E-44F97F083C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11">
            <a:extLst>
              <a:ext uri="{FF2B5EF4-FFF2-40B4-BE49-F238E27FC236}">
                <a16:creationId xmlns="" xmlns:a16="http://schemas.microsoft.com/office/drawing/2014/main" id="{29FDB030-9B49-4CED-8CCD-4D99382388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13">
            <a:extLst>
              <a:ext uri="{FF2B5EF4-FFF2-40B4-BE49-F238E27FC236}">
                <a16:creationId xmlns="" xmlns:a16="http://schemas.microsoft.com/office/drawing/2014/main" id="{3783CA14-24A1-485C-8B30-D6A5D87987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: Shape 15">
            <a:extLst>
              <a:ext uri="{FF2B5EF4-FFF2-40B4-BE49-F238E27FC236}">
                <a16:creationId xmlns="" xmlns:a16="http://schemas.microsoft.com/office/drawing/2014/main" id="{9A97C86A-04D6-40F7-AE84-31AB43E6A8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5" name="Isosceles Triangle 17">
            <a:extLst>
              <a:ext uri="{FF2B5EF4-FFF2-40B4-BE49-F238E27FC236}">
                <a16:creationId xmlns="" xmlns:a16="http://schemas.microsoft.com/office/drawing/2014/main" id="{FF9F2414-84E8-453E-B1F3-389FDE8192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Isosceles Triangle 19">
            <a:extLst>
              <a:ext uri="{FF2B5EF4-FFF2-40B4-BE49-F238E27FC236}">
                <a16:creationId xmlns="" xmlns:a16="http://schemas.microsoft.com/office/drawing/2014/main" id="{3ECA69A1-7536-43AC-85EF-C7106179F5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7">
            <a:extLst>
              <a:ext uri="{FF2B5EF4-FFF2-40B4-BE49-F238E27FC236}">
                <a16:creationId xmlns="" xmlns:a16="http://schemas.microsoft.com/office/drawing/2014/main" id="{F3060C83-F051-4F0E-ABAD-AA0DFC48B2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reeform: Shape 9">
            <a:extLst>
              <a:ext uri="{FF2B5EF4-FFF2-40B4-BE49-F238E27FC236}">
                <a16:creationId xmlns="" xmlns:a16="http://schemas.microsoft.com/office/drawing/2014/main" id="{83C98ABE-055B-441F-B07E-44F97F083C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11">
            <a:extLst>
              <a:ext uri="{FF2B5EF4-FFF2-40B4-BE49-F238E27FC236}">
                <a16:creationId xmlns="" xmlns:a16="http://schemas.microsoft.com/office/drawing/2014/main" id="{29FDB030-9B49-4CED-8CCD-4D99382388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3">
            <a:extLst>
              <a:ext uri="{FF2B5EF4-FFF2-40B4-BE49-F238E27FC236}">
                <a16:creationId xmlns="" xmlns:a16="http://schemas.microsoft.com/office/drawing/2014/main" id="{3783CA14-24A1-485C-8B30-D6A5D87987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15">
            <a:extLst>
              <a:ext uri="{FF2B5EF4-FFF2-40B4-BE49-F238E27FC236}">
                <a16:creationId xmlns="" xmlns:a16="http://schemas.microsoft.com/office/drawing/2014/main" id="{9A97C86A-04D6-40F7-AE84-31AB43E6A8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Isosceles Triangle 17">
            <a:extLst>
              <a:ext uri="{FF2B5EF4-FFF2-40B4-BE49-F238E27FC236}">
                <a16:creationId xmlns="" xmlns:a16="http://schemas.microsoft.com/office/drawing/2014/main" id="{FF9F2414-84E8-453E-B1F3-389FDE8192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Isosceles Triangle 19">
            <a:extLst>
              <a:ext uri="{FF2B5EF4-FFF2-40B4-BE49-F238E27FC236}">
                <a16:creationId xmlns="" xmlns:a16="http://schemas.microsoft.com/office/drawing/2014/main" id="{3ECA69A1-7536-43AC-85EF-C7106179F5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="" xmlns:a16="http://schemas.microsoft.com/office/drawing/2014/main" id="{1B818894-D36C-202F-0F9C-16D82E3429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2594709"/>
              </p:ext>
            </p:extLst>
          </p:nvPr>
        </p:nvGraphicFramePr>
        <p:xfrm>
          <a:off x="2746410" y="830547"/>
          <a:ext cx="5836026" cy="2479670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1124082">
                  <a:extLst>
                    <a:ext uri="{9D8B030D-6E8A-4147-A177-3AD203B41FA5}">
                      <a16:colId xmlns="" xmlns:a16="http://schemas.microsoft.com/office/drawing/2014/main" val="281963723"/>
                    </a:ext>
                  </a:extLst>
                </a:gridCol>
                <a:gridCol w="1199547">
                  <a:extLst>
                    <a:ext uri="{9D8B030D-6E8A-4147-A177-3AD203B41FA5}">
                      <a16:colId xmlns="" xmlns:a16="http://schemas.microsoft.com/office/drawing/2014/main" val="4001535645"/>
                    </a:ext>
                  </a:extLst>
                </a:gridCol>
                <a:gridCol w="1177986">
                  <a:extLst>
                    <a:ext uri="{9D8B030D-6E8A-4147-A177-3AD203B41FA5}">
                      <a16:colId xmlns="" xmlns:a16="http://schemas.microsoft.com/office/drawing/2014/main" val="1243386393"/>
                    </a:ext>
                  </a:extLst>
                </a:gridCol>
                <a:gridCol w="1210329">
                  <a:extLst>
                    <a:ext uri="{9D8B030D-6E8A-4147-A177-3AD203B41FA5}">
                      <a16:colId xmlns="" xmlns:a16="http://schemas.microsoft.com/office/drawing/2014/main" val="4076847706"/>
                    </a:ext>
                  </a:extLst>
                </a:gridCol>
                <a:gridCol w="1124082">
                  <a:extLst>
                    <a:ext uri="{9D8B030D-6E8A-4147-A177-3AD203B41FA5}">
                      <a16:colId xmlns="" xmlns:a16="http://schemas.microsoft.com/office/drawing/2014/main" val="3183816212"/>
                    </a:ext>
                  </a:extLst>
                </a:gridCol>
              </a:tblGrid>
              <a:tr h="12398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300" dirty="0">
                          <a:effectLst/>
                        </a:rPr>
                        <a:t>1</a:t>
                      </a:r>
                      <a:endParaRPr lang="ru-RU" sz="800" dirty="0">
                        <a:effectLst/>
                      </a:endParaRPr>
                    </a:p>
                  </a:txBody>
                  <a:tcPr marL="31433" marR="314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300" dirty="0">
                          <a:effectLst/>
                        </a:rPr>
                        <a:t>4</a:t>
                      </a:r>
                      <a:endParaRPr lang="ru-RU" sz="800" dirty="0">
                        <a:effectLst/>
                      </a:endParaRPr>
                    </a:p>
                  </a:txBody>
                  <a:tcPr marL="31433" marR="314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300" dirty="0">
                          <a:effectLst/>
                        </a:rPr>
                        <a:t>2</a:t>
                      </a:r>
                      <a:endParaRPr lang="ru-RU" sz="800" dirty="0">
                        <a:effectLst/>
                      </a:endParaRPr>
                    </a:p>
                  </a:txBody>
                  <a:tcPr marL="31433" marR="314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300" dirty="0">
                          <a:effectLst/>
                        </a:rPr>
                        <a:t>5</a:t>
                      </a:r>
                      <a:endParaRPr lang="ru-RU" sz="800" dirty="0">
                        <a:effectLst/>
                      </a:endParaRPr>
                    </a:p>
                  </a:txBody>
                  <a:tcPr marL="31433" marR="314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300" dirty="0">
                          <a:effectLst/>
                        </a:rPr>
                        <a:t>3</a:t>
                      </a:r>
                      <a:endParaRPr lang="ru-RU" sz="800" dirty="0">
                        <a:effectLst/>
                      </a:endParaRPr>
                    </a:p>
                  </a:txBody>
                  <a:tcPr marL="31433" marR="31433" marT="0" marB="0"/>
                </a:tc>
                <a:extLst>
                  <a:ext uri="{0D108BD9-81ED-4DB2-BD59-A6C34878D82A}">
                    <a16:rowId xmlns="" xmlns:a16="http://schemas.microsoft.com/office/drawing/2014/main" val="3560534892"/>
                  </a:ext>
                </a:extLst>
              </a:tr>
              <a:tr h="12398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300" dirty="0">
                          <a:effectLst/>
                        </a:rPr>
                        <a:t>К</a:t>
                      </a:r>
                      <a:endParaRPr lang="ru-RU" sz="800" b="1" dirty="0">
                        <a:effectLst/>
                      </a:endParaRPr>
                    </a:p>
                  </a:txBody>
                  <a:tcPr marL="31433" marR="3143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300" dirty="0">
                          <a:effectLst/>
                        </a:rPr>
                        <a:t>Л</a:t>
                      </a:r>
                      <a:endParaRPr lang="ru-RU" sz="800" b="1" dirty="0">
                        <a:effectLst/>
                      </a:endParaRPr>
                    </a:p>
                  </a:txBody>
                  <a:tcPr marL="31433" marR="3143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300" dirty="0">
                          <a:effectLst/>
                        </a:rPr>
                        <a:t>У</a:t>
                      </a:r>
                      <a:endParaRPr lang="ru-RU" sz="800" b="1" dirty="0">
                        <a:effectLst/>
                      </a:endParaRPr>
                    </a:p>
                  </a:txBody>
                  <a:tcPr marL="31433" marR="3143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300" dirty="0">
                          <a:effectLst/>
                        </a:rPr>
                        <a:t>А</a:t>
                      </a:r>
                      <a:endParaRPr lang="ru-RU" sz="800" b="1" dirty="0">
                        <a:effectLst/>
                      </a:endParaRPr>
                    </a:p>
                  </a:txBody>
                  <a:tcPr marL="31433" marR="3143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300" dirty="0">
                          <a:effectLst/>
                        </a:rPr>
                        <a:t>К</a:t>
                      </a:r>
                      <a:endParaRPr lang="ru-RU" sz="800" b="1" dirty="0">
                        <a:effectLst/>
                      </a:endParaRPr>
                    </a:p>
                  </a:txBody>
                  <a:tcPr marL="31433" marR="31433" marT="0" marB="0"/>
                </a:tc>
                <a:extLst>
                  <a:ext uri="{0D108BD9-81ED-4DB2-BD59-A6C34878D82A}">
                    <a16:rowId xmlns="" xmlns:a16="http://schemas.microsoft.com/office/drawing/2014/main" val="3051248816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158802" y="3925467"/>
            <a:ext cx="5011241" cy="144655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КУКЛА</a:t>
            </a:r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573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Рисунок 2">
            <a:extLst>
              <a:ext uri="{FF2B5EF4-FFF2-40B4-BE49-F238E27FC236}">
                <a16:creationId xmlns="" xmlns:a16="http://schemas.microsoft.com/office/drawing/2014/main" id="{E7F547A4-6933-BA48-8707-239646C0B1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62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Рисунок 2">
            <a:extLst>
              <a:ext uri="{FF2B5EF4-FFF2-40B4-BE49-F238E27FC236}">
                <a16:creationId xmlns="" xmlns:a16="http://schemas.microsoft.com/office/drawing/2014/main" id="{B2E07D13-791E-14FD-7E09-609E6AACD7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35" b="2367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32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Рисунок 2">
            <a:extLst>
              <a:ext uri="{FF2B5EF4-FFF2-40B4-BE49-F238E27FC236}">
                <a16:creationId xmlns="" xmlns:a16="http://schemas.microsoft.com/office/drawing/2014/main" id="{EF3F2863-C02B-86F5-E884-26695A9984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26" b="1818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23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30</Words>
  <Application>Microsoft Office PowerPoint</Application>
  <PresentationFormat>Широкоэкранный</PresentationFormat>
  <Paragraphs>29</Paragraphs>
  <Slides>17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Пользователь Windows</cp:lastModifiedBy>
  <cp:revision>188</cp:revision>
  <dcterms:created xsi:type="dcterms:W3CDTF">2022-03-22T17:04:43Z</dcterms:created>
  <dcterms:modified xsi:type="dcterms:W3CDTF">2022-03-28T04:21:43Z</dcterms:modified>
</cp:coreProperties>
</file>