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5E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5FB3-FEBC-4CEA-A5EA-E5B5A367DDF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2374-4F5C-43B0-9D93-AA9CD453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5FB3-FEBC-4CEA-A5EA-E5B5A367DDF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2374-4F5C-43B0-9D93-AA9CD453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5FB3-FEBC-4CEA-A5EA-E5B5A367DDF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2374-4F5C-43B0-9D93-AA9CD453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5FB3-FEBC-4CEA-A5EA-E5B5A367DDF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2374-4F5C-43B0-9D93-AA9CD453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5FB3-FEBC-4CEA-A5EA-E5B5A367DDF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2374-4F5C-43B0-9D93-AA9CD453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5FB3-FEBC-4CEA-A5EA-E5B5A367DDF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2374-4F5C-43B0-9D93-AA9CD453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5FB3-FEBC-4CEA-A5EA-E5B5A367DDF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2374-4F5C-43B0-9D93-AA9CD453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5FB3-FEBC-4CEA-A5EA-E5B5A367DDF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2374-4F5C-43B0-9D93-AA9CD453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5FB3-FEBC-4CEA-A5EA-E5B5A367DDF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2374-4F5C-43B0-9D93-AA9CD453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5FB3-FEBC-4CEA-A5EA-E5B5A367DDF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2374-4F5C-43B0-9D93-AA9CD453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A5FB3-FEBC-4CEA-A5EA-E5B5A367DDF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22374-4F5C-43B0-9D93-AA9CD453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A5FB3-FEBC-4CEA-A5EA-E5B5A367DDF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22374-4F5C-43B0-9D93-AA9CD4532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andex.ru/images/search?text=&#1041;&#1077;&#1083;&#1086;&#1095;&#1082;&#1072;%20&#1082;&#1083;&#1080;&#1087;&#1072;&#1088;&#1090;&amp;stype=image&amp;lr=5&amp;source=related-duck" TargetMode="External"/><Relationship Id="rId13" Type="http://schemas.openxmlformats.org/officeDocument/2006/relationships/hyperlink" Target="https://yandex.ru/images/search?text=&#1050;&#1072;&#1088;&#1090;&#1080;&#1085;&#1082;&#1080;%20&#1082;&#1083;&#1080;&#1087;&#1072;&#1088;&#1090;%20&#1041;&#1086;&#1078;&#1100;&#1103;%20&#1082;&#1086;&#1088;&#1086;&#1074;&#1082;&#1072;&amp;lr=5&amp;source=related-duck" TargetMode="External"/><Relationship Id="rId3" Type="http://schemas.openxmlformats.org/officeDocument/2006/relationships/hyperlink" Target="https://yandex.ru/images/search?text=&#1041;&#1072;&#1085;&#1090;%20&#1082;&#1072;&#1088;&#1090;&#1080;&#1085;&#1082;&#1072;%20&#1076;&#1083;&#1103;%20&#1076;&#1077;&#1090;&#1077;&#1081;&amp;lr=5&amp;source=related-duck" TargetMode="External"/><Relationship Id="rId7" Type="http://schemas.openxmlformats.org/officeDocument/2006/relationships/hyperlink" Target="https://yandex.ru/images/search?text=&#1045;&#1078;&#1080;&#1082;%20&#1076;&#1077;&#1090;&#1089;&#1082;&#1072;&#1103;%20&#1082;&#1072;&#1088;&#1090;&#1080;&#1085;&#1082;&#1072;&amp;lr=5&amp;source=related-duck" TargetMode="External"/><Relationship Id="rId12" Type="http://schemas.openxmlformats.org/officeDocument/2006/relationships/hyperlink" Target="https://icon2.kisspng.com/20180622/ev/kisspng-baba-yaga-5b2cf9d3dfa931.8185557015296741959161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images/search?text=&#1055;&#1090;&#1080;&#1094;&#1099;%20&#1085;&#1072;%20&#1073;&#1077;&#1083;&#1086;&#1084;%20&#1092;&#1086;&#1085;&#1077;%20&#1082;&#1072;&#1088;&#1090;&#1080;&#1085;&#1082;&#1080;&amp;lr=5&amp;source=related-duck" TargetMode="External"/><Relationship Id="rId11" Type="http://schemas.openxmlformats.org/officeDocument/2006/relationships/hyperlink" Target="https://yandex.ru/images/search?text=&#1053;&#1072;&#1088;&#1080;&#1089;&#1086;&#1074;&#1072;&#1085;&#1085;&#1072;&#1103;%20&#1082;&#1072;&#1088;&#1090;&#1080;&#1085;&#1082;&#1072;%20&#1087;&#1077;&#1085;&#1100;&amp;stype=image&amp;lr=5&amp;source=related-duck" TargetMode="External"/><Relationship Id="rId5" Type="http://schemas.openxmlformats.org/officeDocument/2006/relationships/hyperlink" Target="https://klv-oboi.ru/img/gallery/3/thumbs/thumb_l_7344.jpg" TargetMode="External"/><Relationship Id="rId15" Type="http://schemas.openxmlformats.org/officeDocument/2006/relationships/hyperlink" Target="https://yandex.ru/images/search?text=&#1055;&#1072;&#1091;&#1082;%20&#1076;&#1077;&#1090;&#1089;&#1082;&#1072;&#1103;%20&#1082;&#1072;&#1088;&#1090;&#1080;&#1085;&#1082;&#1072;&amp;lr=5&amp;source=related-duck" TargetMode="External"/><Relationship Id="rId10" Type="http://schemas.openxmlformats.org/officeDocument/2006/relationships/hyperlink" Target="https://yandex.ru/images/search?text=&#1043;&#1085;&#1077;&#1079;&#1076;&#1086;%20&#1082;&#1072;&#1088;&#1090;&#1080;&#1085;&#1082;&#1072;%20&#1076;&#1083;&#1103;%20&#1076;&#1077;&#1090;&#1077;&#1081;&amp;lr=5&amp;source=related-duck" TargetMode="External"/><Relationship Id="rId4" Type="http://schemas.openxmlformats.org/officeDocument/2006/relationships/hyperlink" Target="https://lgt.su/main/18601-deti-luganschiny-priglashayutsya-na-premeru-spektaklya-zayka-zaznayka.html" TargetMode="External"/><Relationship Id="rId9" Type="http://schemas.openxmlformats.org/officeDocument/2006/relationships/hyperlink" Target="https://yandex.ru/images/search?text=&#1044;&#1077;&#1088;&#1077;&#1074;&#1086;%20&#1089;%20&#1076;&#1091;&#1087;&#1083;&#1086;&#1084;%20&#1088;&#1080;&#1089;&#1091;&#1085;&#1086;&#1082;&amp;stype=image&amp;lr=5&amp;source=related-duck" TargetMode="External"/><Relationship Id="rId14" Type="http://schemas.openxmlformats.org/officeDocument/2006/relationships/hyperlink" Target="https://yandex.ru/images/search?text=&#1042;&#1077;&#1089;&#1077;&#1083;&#1072;&#1103;%20&#1073;&#1072;&#1073;&#1086;&#1095;&#1082;&#1072;%20&#1082;&#1072;&#1088;&#1090;&#1080;&#1085;&#1082;&#1080;&amp;lr=5&amp;source=related-duc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05064"/>
            <a:ext cx="6638314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00B0F0"/>
                </a:solidFill>
              </a:rPr>
              <a:t>В гостях у маленькой Бабы Яги</a:t>
            </a:r>
            <a:endParaRPr lang="ru-RU" sz="54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art-oboi.com.ua/img/gallery/3/thumbs/thumb_l_7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6628" name="Picture 4" descr="http://2.bp.blogspot.com/-yba1CxV6xio/UCojvRdmSlI/AAAAAAAA0YY/fMODDgcKwyc/s1600/90398369_large_bird_flying_vintage_image_graphicsfairy005sm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929198"/>
            <a:ext cx="1640158" cy="1071570"/>
          </a:xfrm>
          <a:prstGeom prst="rect">
            <a:avLst/>
          </a:prstGeom>
          <a:noFill/>
        </p:spPr>
      </p:pic>
      <p:pic>
        <p:nvPicPr>
          <p:cNvPr id="26630" name="Picture 6" descr="https://ds03.infourok.ru/uploads/ex/04ab/0002c3ca-9f9a65e2/hello_html_600a408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42910" y="1000108"/>
            <a:ext cx="1000132" cy="1304895"/>
          </a:xfrm>
          <a:prstGeom prst="rect">
            <a:avLst/>
          </a:prstGeom>
          <a:noFill/>
        </p:spPr>
      </p:pic>
      <p:pic>
        <p:nvPicPr>
          <p:cNvPr id="26634" name="Picture 10" descr="https://img0.liveinternet.ru/images/attach/c/10/111/561/111561774_0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42844" y="2714620"/>
            <a:ext cx="1654243" cy="1419214"/>
          </a:xfrm>
          <a:prstGeom prst="rect">
            <a:avLst/>
          </a:prstGeom>
          <a:noFill/>
        </p:spPr>
      </p:pic>
      <p:pic>
        <p:nvPicPr>
          <p:cNvPr id="26636" name="Picture 12" descr="https://videouroki.net/videouroki/conspekty/abvgdeika/2-glasnyi-zvuk-o-bukvy-o-o.files/image00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06401" y="0"/>
            <a:ext cx="3937599" cy="685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928794" y="500042"/>
            <a:ext cx="6000792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КТО ГДЕ ЖИВЕТ?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26638" name="Picture 14" descr="https://freeclipartspot.com/storage/upload/nest-clip-art/nest-clip-art-5.jpg"/>
          <p:cNvPicPr>
            <a:picLocks noChangeAspect="1" noChangeArrowheads="1"/>
          </p:cNvPicPr>
          <p:nvPr/>
        </p:nvPicPr>
        <p:blipFill>
          <a:blip r:embed="rId7" cstate="print"/>
          <a:srcRect r="31236" b="52174"/>
          <a:stretch>
            <a:fillRect/>
          </a:stretch>
        </p:blipFill>
        <p:spPr bwMode="auto">
          <a:xfrm>
            <a:off x="7215206" y="1428736"/>
            <a:ext cx="1500198" cy="1000132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642" name="Picture 18" descr="https://fs01.vseosvita.ua/010009wd-d862/02e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5438774"/>
            <a:ext cx="2581275" cy="1419226"/>
          </a:xfrm>
          <a:prstGeom prst="rect">
            <a:avLst/>
          </a:prstGeom>
          <a:noFill/>
        </p:spPr>
      </p:pic>
      <p:sp>
        <p:nvSpPr>
          <p:cNvPr id="16" name="Овал 15"/>
          <p:cNvSpPr/>
          <p:nvPr/>
        </p:nvSpPr>
        <p:spPr>
          <a:xfrm rot="2001823">
            <a:off x="4328183" y="5749449"/>
            <a:ext cx="273320" cy="494206"/>
          </a:xfrm>
          <a:prstGeom prst="ellipse">
            <a:avLst/>
          </a:prstGeom>
          <a:solidFill>
            <a:srgbClr val="BE5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 rot="1339303">
            <a:off x="4308422" y="5831996"/>
            <a:ext cx="285752" cy="397348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44" name="Picture 20" descr="https://img0.liveinternet.ru/images/attach/c/10/111/561/111561774_00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00892" y="4786322"/>
            <a:ext cx="785818" cy="674171"/>
          </a:xfrm>
          <a:prstGeom prst="rect">
            <a:avLst/>
          </a:prstGeom>
          <a:noFill/>
        </p:spPr>
      </p:pic>
      <p:pic>
        <p:nvPicPr>
          <p:cNvPr id="26646" name="Picture 22" descr="http://2.bp.blogspot.com/-yba1CxV6xio/UCojvRdmSlI/AAAAAAAA0YY/fMODDgcKwyc/s1600/90398369_large_bird_flying_vintage_image_graphicsfairy005sm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86644" y="1142984"/>
            <a:ext cx="1505028" cy="983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96296E-6 C 0.09497 0.01389 0.18993 0.02801 0.22274 0.07292 C 0.25556 0.11782 0.17656 0.18032 0.19635 0.26921 C 0.21615 0.3581 0.31788 0.55162 0.34149 0.60625 C 0.3651 0.66088 0.33698 0.59653 0.33785 0.59745 C 0.33872 0.59838 0.34514 0.60972 0.34635 0.61134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58 0.03773 C 0.1809 0.18888 0.32239 0.34027 0.4 0.31064 C 0.4776 0.28101 0.46024 -0.12246 0.50555 -0.13959 C 0.55121 -0.15672 0.64323 0.15208 0.67257 0.2074 C 0.70191 0.26273 0.69201 0.22754 0.68211 0.19236 " pathEditMode="relative" rAng="0" ptsTypes="aaaaA">
                                      <p:cBhvr>
                                        <p:cTn id="10" dur="5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-2.22222E-6 C 0.06685 -0.22338 0.13369 -0.44676 0.23768 -0.54097 C 0.34167 -0.63518 0.56008 -0.5618 0.62449 -0.56597 " pathEditMode="relative" ptsTypes="aaA">
                                      <p:cBhvr>
                                        <p:cTn id="19" dur="5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t-oboi.com.ua/img/gallery/3/thumbs/thumb_l_7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357166"/>
            <a:ext cx="6786610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ОТЛИЧИЯ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0" name="Picture 2" descr="https://icon2.kisspng.com/20180622/ev/kisspng-baba-yaga-5b2cf9d3dfa931.818555701529674195916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1857364"/>
            <a:ext cx="3333756" cy="4359528"/>
          </a:xfrm>
          <a:prstGeom prst="rect">
            <a:avLst/>
          </a:prstGeom>
          <a:noFill/>
        </p:spPr>
      </p:pic>
      <p:pic>
        <p:nvPicPr>
          <p:cNvPr id="7" name="Picture 2" descr="https://icon2.kisspng.com/20180622/ev/kisspng-baba-yaga-5b2cf9d3dfa931.818555701529674195916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1857364"/>
            <a:ext cx="3333756" cy="4359528"/>
          </a:xfrm>
          <a:prstGeom prst="rect">
            <a:avLst/>
          </a:prstGeom>
          <a:noFill/>
        </p:spPr>
      </p:pic>
      <p:pic>
        <p:nvPicPr>
          <p:cNvPr id="27652" name="Picture 4" descr="https://banner2.kisspng.com/20180712/lhu/kisspng-ladybird-beetle-the-ladybug-clip-art-bugs-in-garden-5b479bfda4ac80.120340891531419645674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4643446"/>
            <a:ext cx="928694" cy="639767"/>
          </a:xfrm>
          <a:prstGeom prst="rect">
            <a:avLst/>
          </a:prstGeom>
          <a:noFill/>
        </p:spPr>
      </p:pic>
      <p:pic>
        <p:nvPicPr>
          <p:cNvPr id="27654" name="Picture 6" descr="http://mbdouds35.ru/wp-content/uploads/2017/08/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357298"/>
            <a:ext cx="935145" cy="1028660"/>
          </a:xfrm>
          <a:prstGeom prst="rect">
            <a:avLst/>
          </a:prstGeom>
          <a:noFill/>
        </p:spPr>
      </p:pic>
      <p:pic>
        <p:nvPicPr>
          <p:cNvPr id="27656" name="Picture 8" descr="https://www.booksie.com/files/profiles/21/wally-spid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14348" y="1785926"/>
            <a:ext cx="760316" cy="428628"/>
          </a:xfrm>
          <a:prstGeom prst="rect">
            <a:avLst/>
          </a:prstGeom>
          <a:noFill/>
        </p:spPr>
      </p:pic>
      <p:pic>
        <p:nvPicPr>
          <p:cNvPr id="27658" name="Picture 10" descr="http://mzayat.com/images/ribbon-20clipart-ribbon-clip-art-3596_3132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3500438"/>
            <a:ext cx="656171" cy="571504"/>
          </a:xfrm>
          <a:prstGeom prst="rect">
            <a:avLst/>
          </a:prstGeom>
          <a:noFill/>
        </p:spPr>
      </p:pic>
      <p:sp>
        <p:nvSpPr>
          <p:cNvPr id="13" name="Овал 12"/>
          <p:cNvSpPr/>
          <p:nvPr/>
        </p:nvSpPr>
        <p:spPr>
          <a:xfrm>
            <a:off x="2714612" y="3000372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857356" y="3143248"/>
            <a:ext cx="142876" cy="14287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t-oboi.com.ua/img/gallery/3/thumbs/thumb_l_7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285728"/>
            <a:ext cx="6786610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НАЙДИ ПАРУ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57158" y="1214422"/>
            <a:ext cx="2500330" cy="1143008"/>
            <a:chOff x="714348" y="1785926"/>
            <a:chExt cx="2500330" cy="1143008"/>
          </a:xfrm>
        </p:grpSpPr>
        <p:sp>
          <p:nvSpPr>
            <p:cNvPr id="6" name="Выноска-облако 5"/>
            <p:cNvSpPr/>
            <p:nvPr/>
          </p:nvSpPr>
          <p:spPr>
            <a:xfrm>
              <a:off x="714348" y="1785926"/>
              <a:ext cx="2500330" cy="1143008"/>
            </a:xfrm>
            <a:prstGeom prst="cloudCallout">
              <a:avLst>
                <a:gd name="adj1" fmla="val -9793"/>
                <a:gd name="adj2" fmla="val 240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</a:rPr>
                <a:t>?    ?   ? ?  ?    ?? ?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643174" y="1928802"/>
              <a:ext cx="428628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6215074" y="4286256"/>
            <a:ext cx="2500330" cy="1143008"/>
            <a:chOff x="714348" y="1785926"/>
            <a:chExt cx="2500330" cy="1143008"/>
          </a:xfrm>
        </p:grpSpPr>
        <p:sp>
          <p:nvSpPr>
            <p:cNvPr id="11" name="Выноска-облако 10"/>
            <p:cNvSpPr/>
            <p:nvPr/>
          </p:nvSpPr>
          <p:spPr>
            <a:xfrm>
              <a:off x="714348" y="1785926"/>
              <a:ext cx="2500330" cy="1143008"/>
            </a:xfrm>
            <a:prstGeom prst="cloudCallout">
              <a:avLst>
                <a:gd name="adj1" fmla="val -9793"/>
                <a:gd name="adj2" fmla="val 2401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 smtClean="0">
                  <a:solidFill>
                    <a:srgbClr val="FF0000"/>
                  </a:solidFill>
                </a:rPr>
                <a:t>?    ?   ? ?  ?    ?? ?</a:t>
              </a:r>
              <a:endParaRPr lang="ru-RU" sz="2800" dirty="0">
                <a:solidFill>
                  <a:srgbClr val="FF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643174" y="1928802"/>
              <a:ext cx="428628" cy="50006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13" name="Овальная выноска 12"/>
          <p:cNvSpPr/>
          <p:nvPr/>
        </p:nvSpPr>
        <p:spPr>
          <a:xfrm>
            <a:off x="6215074" y="1000108"/>
            <a:ext cx="2428892" cy="1428760"/>
          </a:xfrm>
          <a:prstGeom prst="wedgeEllipseCallout">
            <a:avLst>
              <a:gd name="adj1" fmla="val -26468"/>
              <a:gd name="adj2" fmla="val 75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! !!!!!!!!!!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3143240" y="4643446"/>
            <a:ext cx="2428892" cy="1428760"/>
          </a:xfrm>
          <a:prstGeom prst="wedgeEllipseCallout">
            <a:avLst>
              <a:gd name="adj1" fmla="val -26468"/>
              <a:gd name="adj2" fmla="val 757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! !!!!!!!!!!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7" name="Пятно 2 16"/>
          <p:cNvSpPr/>
          <p:nvPr/>
        </p:nvSpPr>
        <p:spPr>
          <a:xfrm>
            <a:off x="3428976" y="1589718"/>
            <a:ext cx="2643206" cy="22860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? ! ? !  ? ! ?? !!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9" name="Пятно 2 18"/>
          <p:cNvSpPr/>
          <p:nvPr/>
        </p:nvSpPr>
        <p:spPr>
          <a:xfrm>
            <a:off x="357158" y="3000372"/>
            <a:ext cx="2643206" cy="228601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? ! ? !  ? ! ?? !!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46" dur="123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7" dur="123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9" dur="123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7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art-oboi.com.ua/img/gallery/3/thumbs/thumb_l_7344.jp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8" y="428604"/>
            <a:ext cx="6500858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ИСПОЛЬЗУЕМЫЕ ИНТЕРНЕТ РЕССУРСЫ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500174"/>
            <a:ext cx="184731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  <a:hlinkClick r:id="rId3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42844" y="1785926"/>
            <a:ext cx="8975342" cy="425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https://lgt.su/main/18601-deti-luganschiny-priglashayutsya-na-premeru-spektaklya-zayka-zaznayka.html</a:t>
            </a: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https://klv-oboi.ru/img/gallery/3/thumbs/thumb_l_7344.jpg</a:t>
            </a: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https://yandex.ru/images/search?text=Птицы%20на%20белом%20фоне%20картинки&amp;lr=5&amp;source=related-duck</a:t>
            </a: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https://yandex.ru/images/search?text=Ежик%20детская%20картинка&amp;lr=5&amp;source=related-duck</a:t>
            </a: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https://yandex.ru/images/search?text=Белочка%20клипарт&amp;stype=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image&amp;lr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8"/>
              </a:rPr>
              <a:t>=5&amp;source=related-duck</a:t>
            </a: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https://yandex.ru/images/search?text=Дерево%20с%20дуплом%20рисунок&amp;stype=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image&amp;lr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9"/>
              </a:rPr>
              <a:t>=5&amp;source=related-duck</a:t>
            </a: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0"/>
              </a:rPr>
              <a:t>https://yandex.ru/images/search?text=Гнездо%20картинка%20для%20детей&amp;lr=5&amp;source=related-duck</a:t>
            </a: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https://yandex.ru/images/search?text=Нарисованная%20картинка%20пень&amp;stype=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image&amp;lr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1"/>
              </a:rPr>
              <a:t>=5&amp;source=related-duck</a:t>
            </a: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2"/>
              </a:rPr>
              <a:t>https://icon2.kisspng.com/20180622/ev/kisspng-baba-yaga-5b2cf9d3dfa931.8185557015296741959161.jpg</a:t>
            </a: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3"/>
              </a:rPr>
              <a:t>https://yandex.ru/images/search?text=Картинки%20клипарт%20Божья%20коровка&amp;lr=5&amp;source=related-duck</a:t>
            </a: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4"/>
              </a:rPr>
              <a:t>https://yandex.ru/images/search?text=Веселая%20бабочка%20картинки&amp;lr=5&amp;source=related-duck</a:t>
            </a: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15"/>
              </a:rPr>
              <a:t>https://yandex.ru/images/search?text=Паук%20детская%20картинка&amp;lr=5&amp;source=related-duck</a:t>
            </a:r>
            <a:endParaRPr lang="ru-RU" sz="1400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https://yandex.ru/images/search?text=Бант%20картинка%20для%20детей&amp;lr=5&amp;source=related-duck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183</TotalTime>
  <Words>93</Words>
  <Application>Microsoft Office PowerPoint</Application>
  <PresentationFormat>Экран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В гостях у маленькой Бабы Яги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МЫ ВЕРИМ В ЧУДЕСА,  ИЛИ НА ПОМОЩЬ МАЛЕНЬКОЙ БАБЕ ЯГЕ!</dc:title>
  <dc:creator>Chipan</dc:creator>
  <cp:lastModifiedBy>dou188</cp:lastModifiedBy>
  <cp:revision>22</cp:revision>
  <dcterms:created xsi:type="dcterms:W3CDTF">2018-11-28T20:12:39Z</dcterms:created>
  <dcterms:modified xsi:type="dcterms:W3CDTF">2023-03-23T12:33:57Z</dcterms:modified>
</cp:coreProperties>
</file>