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«</a:t>
            </a:r>
            <a:r>
              <a:rPr lang="ru-RU" sz="4800" dirty="0" err="1" smtClean="0">
                <a:solidFill>
                  <a:srgbClr val="C00000"/>
                </a:solidFill>
              </a:rPr>
              <a:t>Квест</a:t>
            </a:r>
            <a:r>
              <a:rPr lang="ru-RU" sz="4800" dirty="0" smtClean="0">
                <a:solidFill>
                  <a:srgbClr val="C00000"/>
                </a:solidFill>
              </a:rPr>
              <a:t> – игра « В поисках сокровищ»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1" name="Содержимое 10" descr="Мешочек с золотом: купить в каталоге «БРЕНД АКАДЕМИЯ и ПОДКАСТ| Елена  Новамак» | ВКонтакте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шочек с золотом: купить в каталоге «БРЕНД АКАДЕМИЯ и ПОДКАСТ| Елена  Новамак» | ВКонтакт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571504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Неграмотный пират. Алексей Ерошин (Детская Литература Нового Века) /  Стихи.ру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Идеи на тему «Мои сохраненные материалы» (14) | карта сокровищ, карта,  пиратские карты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303351"/>
            <a:ext cx="5072098" cy="405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о Светолояр | ТК НижегородИнТу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5"/>
            <a:ext cx="621510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нуэзская крепость описание и фото - Крым: Суда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21523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а\Desktop\356ba8a7bac4841747bf7260c50c6ec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07236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я Винни-Пуха и Крокодила Гены украсят транспорт Москвы —  Российская газет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старуха Шапокляк тайна личности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4429156" cy="31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Обои Белка, дерево 1920x1200 HD Изображени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0052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афе «Лес» – Роза Хутор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969562"/>
            <a:ext cx="5429287" cy="345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 охотнадзоре рассказали, почему медведь погрыз мужчине лицо - Общество -  Newsler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286676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Ёж – пожиратель вредителей. Какая польза от такого соседа на даче? |  Природа | Общество | Аргументы и Факты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67196" cy="339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Фонд гарантирования продлил на год ликвидацию двух банков - Финансовый клуб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</Words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Windows User</cp:lastModifiedBy>
  <cp:revision>1</cp:revision>
  <dcterms:created xsi:type="dcterms:W3CDTF">2022-03-23T19:26:19Z</dcterms:created>
  <dcterms:modified xsi:type="dcterms:W3CDTF">2022-03-23T19:36:32Z</dcterms:modified>
</cp:coreProperties>
</file>