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6" r:id="rId12"/>
    <p:sldId id="268" r:id="rId13"/>
    <p:sldId id="271" r:id="rId14"/>
    <p:sldId id="269" r:id="rId15"/>
    <p:sldId id="270" r:id="rId16"/>
    <p:sldId id="297" r:id="rId17"/>
    <p:sldId id="272" r:id="rId18"/>
    <p:sldId id="28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9" r:id="rId33"/>
    <p:sldId id="290" r:id="rId34"/>
    <p:sldId id="291" r:id="rId35"/>
    <p:sldId id="295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0544" autoAdjust="0"/>
  </p:normalViewPr>
  <p:slideViewPr>
    <p:cSldViewPr>
      <p:cViewPr varScale="1">
        <p:scale>
          <a:sx n="38" d="100"/>
          <a:sy n="38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F139E-4D24-41FA-9AF6-CCC506A9CC13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9FB45-A8AD-4A50-8084-844C6C398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9FB45-A8AD-4A50-8084-844C6C3984B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9FB45-A8AD-4A50-8084-844C6C3984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6952-12CB-4311-AB0C-D3C4FF231FF1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65D99-049C-4C53-9841-09FC58973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solidFill>
                  <a:schemeClr val="tx2"/>
                </a:solidFill>
              </a:rPr>
              <a:t>                                                                                                           Приложение 4</a:t>
            </a:r>
            <a:r>
              <a:rPr lang="ru-RU" sz="2000" b="1" smtClean="0">
                <a:solidFill>
                  <a:schemeClr val="tx2"/>
                </a:solidFill>
              </a:rPr>
              <a:t/>
            </a:r>
            <a:br>
              <a:rPr lang="ru-RU" sz="2000" b="1" smtClean="0">
                <a:solidFill>
                  <a:schemeClr val="tx2"/>
                </a:solidFill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 познавательно- творческий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  детей средней группы «Бело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сказка гжели»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14818"/>
            <a:ext cx="7500990" cy="17145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Баранкова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Е.М.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день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Знакомство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изделиями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гжельской керамики(посуда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игрушки).Рассматривание иллюстраций , альбомов, открыток: «Гжельский фарфор»,  «Гжель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день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105835"/>
            <a:ext cx="6715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«Почему гжель называют сине-голубой»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Рассматривание иллюстраций , альбомов, открыток: «Гжельский фарфор»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209255" cy="4572032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11626"/>
            <a:ext cx="3214710" cy="4628826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43702" y="23574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3-4день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Чтение </a:t>
            </a:r>
            <a:r>
              <a:rPr lang="ru-RU" sz="4000" dirty="0">
                <a:solidFill>
                  <a:srgbClr val="002060"/>
                </a:solidFill>
              </a:rPr>
              <a:t>сказки 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М.Боброва </a:t>
            </a:r>
            <a:r>
              <a:rPr lang="ru-RU" sz="4000" dirty="0">
                <a:solidFill>
                  <a:srgbClr val="002060"/>
                </a:solidFill>
              </a:rPr>
              <a:t>«Небесная </a:t>
            </a:r>
            <a:r>
              <a:rPr lang="ru-RU" sz="4000" dirty="0" smtClean="0">
                <a:solidFill>
                  <a:srgbClr val="002060"/>
                </a:solidFill>
              </a:rPr>
              <a:t>лазурь Гжели».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</a:t>
            </a:r>
            <a:r>
              <a:rPr lang="ru-RU" sz="4000" dirty="0">
                <a:solidFill>
                  <a:srgbClr val="002060"/>
                </a:solidFill>
              </a:rPr>
              <a:t>. Вахрушева «Сине-белая посуда»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846" r="1592"/>
          <a:stretch>
            <a:fillRect/>
          </a:stretch>
        </p:blipFill>
        <p:spPr bwMode="auto">
          <a:xfrm>
            <a:off x="4857752" y="571480"/>
            <a:ext cx="3630625" cy="5776930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1000108"/>
            <a:ext cx="3786214" cy="27717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Чтение сказки М.Боброва «Небесная лазурь Гжели». С. Вахрушева «Сине-белая посуда»</a:t>
            </a:r>
          </a:p>
          <a:p>
            <a:pPr algn="ctr"/>
            <a:endParaRPr lang="ru-R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42910" y="1071546"/>
            <a:ext cx="37147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сказки М.Боброва «Небесная лазурь Гжели». С. Вахрушева «Сине-белая посуда»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285720" y="1598859"/>
            <a:ext cx="857256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фильма «Гжельские мастера». Дидактическая игра «Разрезные картинки», «Собери посуду», «Найди лишнее».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786059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простейших элементов гжельской  росписи.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1500174"/>
            <a:ext cx="190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день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20218_121325.jpg"/>
          <p:cNvPicPr>
            <a:picLocks noChangeAspect="1"/>
          </p:cNvPicPr>
          <p:nvPr/>
        </p:nvPicPr>
        <p:blipFill>
          <a:blip r:embed="rId2" cstate="print"/>
          <a:srcRect l="8818" r="16625"/>
          <a:stretch>
            <a:fillRect/>
          </a:stretch>
        </p:blipFill>
        <p:spPr>
          <a:xfrm>
            <a:off x="1214414" y="1571612"/>
            <a:ext cx="6643734" cy="4107956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853" y="571480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Рассматривание простейших  элементов гжельской росписи.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215-WA0006.jpg"/>
          <p:cNvPicPr>
            <a:picLocks noChangeAspect="1"/>
          </p:cNvPicPr>
          <p:nvPr/>
        </p:nvPicPr>
        <p:blipFill>
          <a:blip r:embed="rId2"/>
          <a:srcRect t="14583"/>
          <a:stretch>
            <a:fillRect/>
          </a:stretch>
        </p:blipFill>
        <p:spPr>
          <a:xfrm>
            <a:off x="5072067" y="1268670"/>
            <a:ext cx="3071834" cy="4660635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IMG-20220215-WA0007.jpg"/>
          <p:cNvPicPr>
            <a:picLocks noChangeAspect="1"/>
          </p:cNvPicPr>
          <p:nvPr/>
        </p:nvPicPr>
        <p:blipFill>
          <a:blip r:embed="rId3"/>
          <a:srcRect t="21875"/>
          <a:stretch>
            <a:fillRect/>
          </a:stretch>
        </p:blipFill>
        <p:spPr>
          <a:xfrm>
            <a:off x="928662" y="1242296"/>
            <a:ext cx="3429024" cy="4758447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42860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Просмотр  фильма «Гжельские  мастера»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6_103748.jpg"/>
          <p:cNvPicPr>
            <a:picLocks noChangeAspect="1"/>
          </p:cNvPicPr>
          <p:nvPr/>
        </p:nvPicPr>
        <p:blipFill>
          <a:blip r:embed="rId2" cstate="print"/>
          <a:srcRect l="7258" r="6452"/>
          <a:stretch>
            <a:fillRect/>
          </a:stretch>
        </p:blipFill>
        <p:spPr>
          <a:xfrm>
            <a:off x="928662" y="1857364"/>
            <a:ext cx="7358114" cy="4083667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642918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 посуду» «Разрезные картинки»   «Найди лишнее»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познавательно - творческий.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групповой.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краткосрочный 1неделя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средней группы, воспитатель, родители воспитанников.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20216_104047.jpg"/>
          <p:cNvPicPr>
            <a:picLocks noChangeAspect="1"/>
          </p:cNvPicPr>
          <p:nvPr/>
        </p:nvPicPr>
        <p:blipFill>
          <a:blip r:embed="rId2" cstate="print"/>
          <a:srcRect l="12500" r="9375"/>
          <a:stretch>
            <a:fillRect/>
          </a:stretch>
        </p:blipFill>
        <p:spPr>
          <a:xfrm>
            <a:off x="1071538" y="2000240"/>
            <a:ext cx="7143800" cy="4215384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714356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 посуду» «Разрезные картинки»   «Найди лишнее»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6_103806.jpg"/>
          <p:cNvPicPr>
            <a:picLocks noChangeAspect="1"/>
          </p:cNvPicPr>
          <p:nvPr/>
        </p:nvPicPr>
        <p:blipFill>
          <a:blip r:embed="rId2" cstate="print"/>
          <a:srcRect l="8593"/>
          <a:stretch>
            <a:fillRect/>
          </a:stretch>
        </p:blipFill>
        <p:spPr>
          <a:xfrm>
            <a:off x="1000100" y="1928802"/>
            <a:ext cx="7436975" cy="4071966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642919"/>
            <a:ext cx="6643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 посуду» «Разрезные картинки»   «Найди лишнее»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6_103814.jpg"/>
          <p:cNvPicPr>
            <a:picLocks noChangeAspect="1"/>
          </p:cNvPicPr>
          <p:nvPr/>
        </p:nvPicPr>
        <p:blipFill>
          <a:blip r:embed="rId2" cstate="print"/>
          <a:srcRect l="4687" r="3125"/>
          <a:stretch>
            <a:fillRect/>
          </a:stretch>
        </p:blipFill>
        <p:spPr>
          <a:xfrm>
            <a:off x="928662" y="2214554"/>
            <a:ext cx="7428597" cy="3714776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857232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 посуду» «Разрезные картинки»   «Найди лишнее»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6_1159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214554"/>
            <a:ext cx="7748157" cy="3571900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1142984"/>
            <a:ext cx="540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Игра «Найди лишнее»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928670"/>
            <a:ext cx="64294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день</a:t>
            </a: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Образовательная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по художественно эстетическому развитию «Продолжи рисунок»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101744.jpg"/>
          <p:cNvPicPr>
            <a:picLocks noChangeAspect="1"/>
          </p:cNvPicPr>
          <p:nvPr/>
        </p:nvPicPr>
        <p:blipFill>
          <a:blip r:embed="rId2" cstate="print"/>
          <a:srcRect l="10156" r="5468"/>
          <a:stretch>
            <a:fillRect/>
          </a:stretch>
        </p:blipFill>
        <p:spPr>
          <a:xfrm>
            <a:off x="857224" y="1857364"/>
            <a:ext cx="7452810" cy="4071966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57148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художественно эстетическому развитию «Продолжи рисунок»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102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143116"/>
            <a:ext cx="7260177" cy="3643338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785794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художественно эстетическому развитию «Продолжи рисунок»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102412.jpg"/>
          <p:cNvPicPr>
            <a:picLocks noChangeAspect="1"/>
          </p:cNvPicPr>
          <p:nvPr/>
        </p:nvPicPr>
        <p:blipFill>
          <a:blip r:embed="rId2" cstate="print"/>
          <a:srcRect l="3906" r="13281"/>
          <a:stretch>
            <a:fillRect/>
          </a:stretch>
        </p:blipFill>
        <p:spPr>
          <a:xfrm>
            <a:off x="857224" y="2000240"/>
            <a:ext cx="7572428" cy="4215384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500042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художественно эстетическому развитию «Продолжи рисунок»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18_103149.jpg"/>
          <p:cNvPicPr>
            <a:picLocks noChangeAspect="1"/>
          </p:cNvPicPr>
          <p:nvPr/>
        </p:nvPicPr>
        <p:blipFill>
          <a:blip r:embed="rId2" cstate="print"/>
          <a:srcRect l="19531" r="10937"/>
          <a:stretch>
            <a:fillRect/>
          </a:stretch>
        </p:blipFill>
        <p:spPr>
          <a:xfrm>
            <a:off x="1071538" y="1000108"/>
            <a:ext cx="7111404" cy="4714908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785794"/>
            <a:ext cx="792958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Непосредственно образовательная деятельность по художественно эстетическому развитию «Укрась чашку»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время,  керамические изделия из Гжели перестали быть предметом дефицита. Практически в каждой семье можно увидеть посуду, изделия,  сувениры - работу Гжельских мастеров. Кажется, бери, и учи детей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воспринимать прекрасное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 любуйся  красот</a:t>
            </a:r>
            <a:r>
              <a:rPr lang="ru-RU" b="1" dirty="0">
                <a:solidFill>
                  <a:srgbClr val="002060"/>
                </a:solidFill>
              </a:rPr>
              <a:t>ой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21_09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64832" y="2636477"/>
            <a:ext cx="4214810" cy="2370831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20220221_091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65498" y="3335238"/>
            <a:ext cx="4143405" cy="2330665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20220221_092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665894" y="2620858"/>
            <a:ext cx="4143404" cy="2330664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785794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Непосредственно образовательная деятельность по художественно эстетическому развитию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«Укрась чашку»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142984"/>
            <a:ext cx="6643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Завершающий этап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день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выставки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«Синева из Гжели»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24_102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7593193" cy="3500462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642918"/>
            <a:ext cx="592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выставки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«Сказочная гжель»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224_102755.jpg"/>
          <p:cNvPicPr>
            <a:picLocks noChangeAspect="1"/>
          </p:cNvPicPr>
          <p:nvPr/>
        </p:nvPicPr>
        <p:blipFill>
          <a:blip r:embed="rId2" cstate="print"/>
          <a:srcRect l="9375" r="17187"/>
          <a:stretch>
            <a:fillRect/>
          </a:stretch>
        </p:blipFill>
        <p:spPr>
          <a:xfrm>
            <a:off x="1500166" y="2214554"/>
            <a:ext cx="6715172" cy="4000528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785795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выставки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«Сказочная гжель»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224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14422"/>
            <a:ext cx="6429420" cy="4357718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20225-100836_VK.jpg"/>
          <p:cNvPicPr>
            <a:picLocks noChangeAspect="1"/>
          </p:cNvPicPr>
          <p:nvPr/>
        </p:nvPicPr>
        <p:blipFill>
          <a:blip r:embed="rId2" cstate="print"/>
          <a:srcRect t="4181" r="4530" b="9059"/>
          <a:stretch>
            <a:fillRect/>
          </a:stretch>
        </p:blipFill>
        <p:spPr>
          <a:xfrm>
            <a:off x="5214942" y="642918"/>
            <a:ext cx="3011375" cy="5929354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IMG-20220301-WA0001.jpg"/>
          <p:cNvPicPr>
            <a:picLocks noChangeAspect="1"/>
          </p:cNvPicPr>
          <p:nvPr/>
        </p:nvPicPr>
        <p:blipFill>
          <a:blip r:embed="rId3"/>
          <a:srcRect t="15625" r="-4238" b="16666"/>
          <a:stretch>
            <a:fillRect/>
          </a:stretch>
        </p:blipFill>
        <p:spPr>
          <a:xfrm>
            <a:off x="1142976" y="1643050"/>
            <a:ext cx="3295067" cy="4643470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2860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Публикации  в детском журнале «Золотой ключик» и в сообществе Первый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Грязинский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Портал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66437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проделанной работы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проектом дала положительные результаты. Дети приобрели опыт эстетического восприятия: они стали узнавать работы Гжельских мастеров, творчески рассматривать посуду, находить разные оттенки. Увеличился объем знаний, возросла познавательная активность детей. Работа над проектом способствовало социально – коммуникативному развитию. Детям было интересно играть, используя свои работы в сюжетно-ролевой игре «Праздничное чаепитие»С огромным удовольствием родители принимали участие в создании выставки.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071546"/>
            <a:ext cx="6643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 у детей появился  интерес к работам гжельских мастеров: они усвоили цвета данной росписи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Ребята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научились воспринимать прекрасное и доброе, любоваться красотой.  Я считаю, что данный проект был интересен детям.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74295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Подводя итог всему вышесказанному, можно сделать вывод о том, что знакомство детей с предметами народного промысла «Гжель» оказывает благотворное влияние на развитие детского творчества. Знакомясь с работой народных мастеров по гжели, ребенок узнает, что замечательные красочные предметы создают народные мастера, люди, одарённые фантазией, талантом и добротой. Дети постепенно начинают уважать и любить это искусство, разбираться в его  орнаменте, цветовых сочетаниях, в разнообразии форм и образов. Изобразительная деятельность является едва ли не самым интересным видом деятельности дошкольников. Она позволяет  ребенку выразить в своих рисунках свои чувства, эмоции. . Знания, полученные в процессе занятий и игр с предметами народного творчества, расширяют возможности самостоятельной деятельности детей в области декоративного рисования.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имеют мало информации о таком виде декоративной росписи как гжель. Поэтому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поставлена цель –  познакомить детей с керамическими изделиями из гжели и простейшими элементами росписи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детей к народной культуре через самостоятельную творческую деятельность.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совместную выставку педагогов, родителей,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детей к народной культуре через самостоятельную творческую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Познакомить детей с керамическими изделиями  гжели,  и вызвать у них интерес к этому виду народного творчества.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Сформировать простейшие навыки рисования элементов гжельской росписи.                                                                  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Сформировать у детей отношение к цвету как важнейшему свойству в развитии эстетического вкуса.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Создать условия для приобщения детей и родителей к народному творчеству при помощи гжельской посуды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/>
              <a:t>                                                                                             </a:t>
            </a:r>
            <a:endParaRPr lang="ru-RU" dirty="0"/>
          </a:p>
          <a:p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уровне педагога: создание предметно-развивающей среды в группе, оформление выставки гжельской керамики.                                                                          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уровне детей: повышение интереса к декоративно-прикладному искусству, Обогащение словарного запаса детей.                         </a:t>
            </a:r>
          </a:p>
          <a:p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уровне родителей:  повышение   педагогической   компетентности   родителей   в   вопросах   развития изобразительных  умений детей.  Помощь в оформлении выставки, в обогащении предметно-развивающей среды</a:t>
            </a:r>
            <a:r>
              <a:rPr lang="ru-RU" dirty="0">
                <a:solidFill>
                  <a:srgbClr val="002060"/>
                </a:solidFill>
              </a:rPr>
              <a:t>.          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                                                                    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</a:t>
            </a:r>
            <a:r>
              <a:rPr lang="ru-RU" b="1" dirty="0" smtClean="0"/>
              <a:t>                              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:      наглядности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(беседа, рассказ, наблюдение, использование художественного слова,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указания, пояснения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                                                       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(обследование, совместно с воспитателем рисование простейших элементов росписи гжели.)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анализ литературы по данному проекту,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ресурсов по данной проблеме; подбор программно-методического обеспечения по данной проблеме;  наглядно-демонстрационного, раздаточного   материала.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родителей: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«Декоративно-прикладное искусство как средство развития творческих способностей детей».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Наглядность: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папка-передвижка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Гжель»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509</Words>
  <Application>Microsoft Office PowerPoint</Application>
  <PresentationFormat>Экран (4:3)</PresentationFormat>
  <Paragraphs>88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                                                                                                      Приложение 4     Краткосрочный познавательно- творческий  проект  детей средней группы «Бело голубая сказка гжели»</vt:lpstr>
      <vt:lpstr>Слайд 2</vt:lpstr>
      <vt:lpstr>Актуальность.</vt:lpstr>
      <vt:lpstr>Проблема.</vt:lpstr>
      <vt:lpstr>Слайд 5</vt:lpstr>
      <vt:lpstr>Задачи </vt:lpstr>
      <vt:lpstr>Планируемые результаты</vt:lpstr>
      <vt:lpstr>                                                                      Методы реализации проекта                                </vt:lpstr>
      <vt:lpstr>Этапы реализации проекта </vt:lpstr>
      <vt:lpstr>Основной этап </vt:lpstr>
      <vt:lpstr>Слайд 11</vt:lpstr>
      <vt:lpstr>Рассматривание иллюстраций , альбомов, открыток: «Гжельский фарфор»</vt:lpstr>
      <vt:lpstr> 3-4день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познавательно- творческий  проект  «Бело голубая сказка» МБДОУ д/с№10 Г.Грязи  Воспитатели Баранкова</dc:title>
  <dc:creator>Пользователь Windows</dc:creator>
  <cp:lastModifiedBy>Пользователь Windows</cp:lastModifiedBy>
  <cp:revision>38</cp:revision>
  <dcterms:created xsi:type="dcterms:W3CDTF">2022-02-24T09:38:42Z</dcterms:created>
  <dcterms:modified xsi:type="dcterms:W3CDTF">2023-04-04T10:01:16Z</dcterms:modified>
</cp:coreProperties>
</file>