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5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олка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1044" name="AutoShape 20" descr="Картинки по запросу кастрюля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Картинки по запросу кастрюля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Картинки по запросу кастрюля клип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86058"/>
            <a:ext cx="2571768" cy="1717233"/>
          </a:xfrm>
          <a:prstGeom prst="rect">
            <a:avLst/>
          </a:prstGeom>
          <a:noFill/>
        </p:spPr>
      </p:pic>
      <p:pic>
        <p:nvPicPr>
          <p:cNvPr id="1052" name="Picture 28" descr="Картинки по запросу тарелкаклип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2357454" cy="1009558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чайник клипа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2037492" cy="192882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вилка клипар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714884"/>
            <a:ext cx="1517786" cy="2013528"/>
          </a:xfrm>
          <a:prstGeom prst="rect">
            <a:avLst/>
          </a:prstGeom>
          <a:noFill/>
        </p:spPr>
      </p:pic>
      <p:pic>
        <p:nvPicPr>
          <p:cNvPr id="3" name="Picture 6" descr="Картинки по запросу ложка клипар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4786322"/>
            <a:ext cx="1270458" cy="1857412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сковородка клипар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143248"/>
            <a:ext cx="3000364" cy="2008838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чашка клипар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714356"/>
            <a:ext cx="1928858" cy="1459396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ножклипар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786322"/>
            <a:ext cx="1785950" cy="1892344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стакан клипарт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40" y="50004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9</cp:revision>
  <dcterms:created xsi:type="dcterms:W3CDTF">2018-02-14T13:43:22Z</dcterms:created>
  <dcterms:modified xsi:type="dcterms:W3CDTF">2018-02-19T13:40:50Z</dcterms:modified>
</cp:coreProperties>
</file>