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pic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i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7.jpg"/><Relationship Id="rId9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«Символы города Нижний Тагил»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«Герб и флаг родного города»</a:t>
            </a:r>
          </a:p>
        </p:txBody>
      </p:sp>
    </p:spTree>
    <p:extLst>
      <p:ext uri="{BB962C8B-B14F-4D97-AF65-F5344CB8AC3E}">
        <p14:creationId xmlns:p14="http://schemas.microsoft.com/office/powerpoint/2010/main" val="422590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87036"/>
            <a:ext cx="8911687" cy="134389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                     Герб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Нижнего Тагила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2024206"/>
            <a:ext cx="2846387" cy="45803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44" y="3161723"/>
            <a:ext cx="4684808" cy="31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03430"/>
            <a:ext cx="8898111" cy="5005188"/>
          </a:xfrm>
        </p:spPr>
      </p:pic>
    </p:spTree>
    <p:extLst>
      <p:ext uri="{BB962C8B-B14F-4D97-AF65-F5344CB8AC3E}">
        <p14:creationId xmlns:p14="http://schemas.microsoft.com/office/powerpoint/2010/main" val="2080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826"/>
            <a:ext cx="4572000" cy="2940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84851"/>
            <a:ext cx="4572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236826"/>
            <a:ext cx="463348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7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9462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 Тагил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25" y="1475510"/>
            <a:ext cx="10210584" cy="4987636"/>
          </a:xfrm>
        </p:spPr>
      </p:pic>
    </p:spTree>
    <p:extLst>
      <p:ext uri="{BB962C8B-B14F-4D97-AF65-F5344CB8AC3E}">
        <p14:creationId xmlns:p14="http://schemas.microsoft.com/office/powerpoint/2010/main" val="421348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             Флаг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1" y="1905000"/>
            <a:ext cx="5467926" cy="41009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17" y="1904999"/>
            <a:ext cx="5467928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3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98" y="313280"/>
            <a:ext cx="1732482" cy="2180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92" y="3948978"/>
            <a:ext cx="1657350" cy="266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61" y="3980583"/>
            <a:ext cx="1657386" cy="2641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21" y="3948978"/>
            <a:ext cx="1675299" cy="2666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82" y="3980583"/>
            <a:ext cx="1620692" cy="2641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18" y="307830"/>
            <a:ext cx="2512629" cy="21859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17" y="307830"/>
            <a:ext cx="1334603" cy="21859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t="26970" r="28258" b="3333"/>
          <a:stretch/>
        </p:blipFill>
        <p:spPr>
          <a:xfrm>
            <a:off x="4123458" y="307830"/>
            <a:ext cx="1967389" cy="21859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01625" y="2821701"/>
            <a:ext cx="6351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нужный герб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1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7031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города Нижний Тагил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50" y="1256976"/>
            <a:ext cx="3299835" cy="5310079"/>
          </a:xfrm>
        </p:spPr>
      </p:pic>
    </p:spTree>
    <p:extLst>
      <p:ext uri="{BB962C8B-B14F-4D97-AF65-F5344CB8AC3E}">
        <p14:creationId xmlns:p14="http://schemas.microsoft.com/office/powerpoint/2010/main" val="251872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2" y="463640"/>
            <a:ext cx="2536753" cy="1686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09" y="4587104"/>
            <a:ext cx="2599097" cy="1691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37119" r="22746" b="8484"/>
          <a:stretch/>
        </p:blipFill>
        <p:spPr>
          <a:xfrm>
            <a:off x="1653524" y="442911"/>
            <a:ext cx="2440494" cy="1728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36" y="4587104"/>
            <a:ext cx="2543112" cy="1691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92" y="4587104"/>
            <a:ext cx="2536754" cy="1691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31" y="4591332"/>
            <a:ext cx="2536753" cy="1686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92" y="463640"/>
            <a:ext cx="2536754" cy="1686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10" y="442911"/>
            <a:ext cx="2599097" cy="17284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65189" y="2974074"/>
            <a:ext cx="59304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нужный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9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города Нижний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Тагил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04" y="1655618"/>
            <a:ext cx="7169727" cy="4767869"/>
          </a:xfrm>
        </p:spPr>
      </p:pic>
    </p:spTree>
    <p:extLst>
      <p:ext uri="{BB962C8B-B14F-4D97-AF65-F5344CB8AC3E}">
        <p14:creationId xmlns:p14="http://schemas.microsoft.com/office/powerpoint/2010/main" val="20547305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</TotalTime>
  <Words>34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«Символы города Нижний Тагил»</vt:lpstr>
      <vt:lpstr>Россия</vt:lpstr>
      <vt:lpstr>Презентация PowerPoint</vt:lpstr>
      <vt:lpstr>Нижний Тагил</vt:lpstr>
      <vt:lpstr>Герб              Флаг</vt:lpstr>
      <vt:lpstr>Презентация PowerPoint</vt:lpstr>
      <vt:lpstr>Герб города Нижний Тагил</vt:lpstr>
      <vt:lpstr>Презентация PowerPoint</vt:lpstr>
      <vt:lpstr>Флаг города Нижний Тагил</vt:lpstr>
      <vt:lpstr>Флаг                      Герб  Нижнего Тагила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«Символы города Нижний Тагил»</dc:title>
  <dc:creator>1</dc:creator>
  <cp:lastModifiedBy>1</cp:lastModifiedBy>
  <cp:revision>4</cp:revision>
  <dcterms:created xsi:type="dcterms:W3CDTF">2020-08-04T13:28:29Z</dcterms:created>
  <dcterms:modified xsi:type="dcterms:W3CDTF">2020-08-04T14:10:06Z</dcterms:modified>
</cp:coreProperties>
</file>