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97" r:id="rId4"/>
    <p:sldId id="290" r:id="rId5"/>
    <p:sldId id="298" r:id="rId6"/>
    <p:sldId id="299" r:id="rId7"/>
    <p:sldId id="294" r:id="rId8"/>
    <p:sldId id="304" r:id="rId9"/>
    <p:sldId id="305" r:id="rId10"/>
    <p:sldId id="306" r:id="rId11"/>
    <p:sldId id="307" r:id="rId12"/>
    <p:sldId id="309" r:id="rId13"/>
    <p:sldId id="311" r:id="rId14"/>
    <p:sldId id="310" r:id="rId15"/>
    <p:sldId id="312" r:id="rId16"/>
    <p:sldId id="313" r:id="rId17"/>
    <p:sldId id="315" r:id="rId18"/>
    <p:sldId id="302" r:id="rId19"/>
    <p:sldId id="316" r:id="rId20"/>
    <p:sldId id="317" r:id="rId21"/>
    <p:sldId id="318" r:id="rId22"/>
    <p:sldId id="286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152" autoAdjust="0"/>
    <p:restoredTop sz="94676" autoAdjust="0"/>
  </p:normalViewPr>
  <p:slideViewPr>
    <p:cSldViewPr>
      <p:cViewPr>
        <p:scale>
          <a:sx n="49" d="100"/>
          <a:sy n="49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.wm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9"/>
            <a:ext cx="8136904" cy="1184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1600" b="1" i="1" dirty="0" smtClean="0"/>
              <a:t>Муниципальное бюджетное  дошкольное </a:t>
            </a:r>
            <a:r>
              <a:rPr lang="en-US" sz="1600" b="1" i="1" dirty="0" smtClean="0"/>
              <a:t>  </a:t>
            </a:r>
            <a:r>
              <a:rPr lang="ru-RU" sz="1600" b="1" i="1" dirty="0" smtClean="0"/>
              <a:t>образовательное учреждение</a:t>
            </a:r>
            <a:endParaRPr lang="en-US" sz="1600" b="1" i="1" dirty="0" smtClean="0"/>
          </a:p>
          <a:p>
            <a:r>
              <a:rPr lang="en-US" sz="1600" b="1" i="1" dirty="0" smtClean="0"/>
              <a:t>                            </a:t>
            </a:r>
            <a:r>
              <a:rPr lang="ru-RU" sz="1600" b="1" i="1" dirty="0" smtClean="0"/>
              <a:t>                                   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детский сад № 11</a:t>
            </a:r>
          </a:p>
          <a:p>
            <a:endParaRPr lang="ru-RU" sz="1600" b="1" i="1" dirty="0" smtClean="0"/>
          </a:p>
          <a:p>
            <a:endParaRPr lang="en-US" sz="1600" b="1" i="1" dirty="0" smtClean="0"/>
          </a:p>
          <a:p>
            <a:pPr algn="ctr"/>
            <a:r>
              <a:rPr lang="ru-RU" sz="3600" b="1" dirty="0" smtClean="0"/>
              <a:t>  </a:t>
            </a:r>
            <a:r>
              <a:rPr lang="ru-RU" sz="3200" b="1" i="1" dirty="0" smtClean="0"/>
              <a:t>Развитие речи  дошкольников через  </a:t>
            </a:r>
          </a:p>
          <a:p>
            <a:pPr algn="ctr"/>
            <a:r>
              <a:rPr lang="ru-RU" sz="3200" b="1" i="1" dirty="0" smtClean="0"/>
              <a:t>   театрализованную деятельность</a:t>
            </a:r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r>
              <a:rPr lang="ru-RU" sz="2800" i="1" dirty="0" smtClean="0"/>
              <a:t>                                                                воспитатель</a:t>
            </a:r>
          </a:p>
          <a:p>
            <a:pPr algn="ctr"/>
            <a:r>
              <a:rPr lang="ru-RU" sz="2800" i="1" dirty="0" smtClean="0"/>
              <a:t>                                                              </a:t>
            </a:r>
            <a:r>
              <a:rPr lang="ru-RU" sz="2800" i="1" dirty="0" err="1" smtClean="0"/>
              <a:t>Шулика</a:t>
            </a:r>
            <a:r>
              <a:rPr lang="ru-RU" sz="2800" i="1" dirty="0" smtClean="0"/>
              <a:t> И.Л.</a:t>
            </a:r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36" y="3123761"/>
            <a:ext cx="4596336" cy="3431788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332640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7046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3273">
        <p:wipe/>
      </p:transition>
    </mc:Choice>
    <mc:Fallback>
      <p:transition advClick="0" advTm="3273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Театр на палочке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«Куклы – хороводницы»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000924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Театр на палочке по сказкам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4059238" cy="390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643182"/>
            <a:ext cx="435771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Театр на ложках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05923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2896"/>
            <a:ext cx="4563864" cy="399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548680"/>
            <a:ext cx="5262557" cy="387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9124" y="3000372"/>
            <a:ext cx="4202114" cy="320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Театр </a:t>
            </a:r>
            <a:r>
              <a:rPr lang="ru-RU" sz="3200" dirty="0" err="1" smtClean="0">
                <a:solidFill>
                  <a:schemeClr val="tx1"/>
                </a:solidFill>
              </a:rPr>
              <a:t>тантаморесок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6929486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Плоскостной театр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091" y="1196752"/>
            <a:ext cx="4300057" cy="286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41331" y="3131170"/>
            <a:ext cx="4979141" cy="339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Театр из бросового материала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500174"/>
            <a:ext cx="685804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Конусный театр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35811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я\Desktop\WhatsApp Images\IMG-20190328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678661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Ширма – результат совместной деятельности взрослых и детей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Би-Ба-Бо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59238" cy="3447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29595"/>
            <a:ext cx="4492628" cy="401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«Развитие </a:t>
            </a:r>
            <a:r>
              <a:rPr lang="ru-RU" sz="2800" b="1" i="1" dirty="0">
                <a:solidFill>
                  <a:srgbClr val="002060"/>
                </a:solidFill>
              </a:rPr>
              <a:t>связной речи является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центральной задачей речевого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воспитания детей. Именно в связной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речи реализуется основная,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коммуникативная, функция языка и речи</a:t>
            </a:r>
            <a:r>
              <a:rPr lang="ru-RU" sz="2800" b="1" i="1" dirty="0" smtClean="0">
                <a:solidFill>
                  <a:srgbClr val="002060"/>
                </a:solidFill>
              </a:rPr>
              <a:t>.»</a:t>
            </a:r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                               (</a:t>
            </a:r>
            <a:r>
              <a:rPr lang="ru-RU" sz="2800" b="1" i="1" dirty="0">
                <a:solidFill>
                  <a:srgbClr val="002060"/>
                </a:solidFill>
              </a:rPr>
              <a:t>Л. С. Выготский)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/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«Театр – искусство прекрасное . Оно облагораживает, воспитывает человека. Тот кто любит театр по настоящему, всегда уносит из него запас мудрости и доброты.»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                             (К. С. Станиславский)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638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8618">
        <p:wipe/>
      </p:transition>
    </mc:Choice>
    <mc:Fallback>
      <p:transition advClick="0" advTm="8618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Пальчиковый театр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5923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00372"/>
            <a:ext cx="434499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500990" cy="550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я\Desktop\WhatsApp Images\IMG-20191125-WA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507209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6328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  </a:t>
            </a:r>
            <a:r>
              <a:rPr lang="ru-RU" sz="4400" i="1" dirty="0" smtClean="0">
                <a:solidFill>
                  <a:srgbClr val="00B050"/>
                </a:solidFill>
                <a:latin typeface="Comic Sans MS" pitchFamily="66" charset="0"/>
              </a:rPr>
              <a:t>Спасибо за внимание!</a:t>
            </a:r>
          </a:p>
          <a:p>
            <a:pPr algn="ctr"/>
            <a:endParaRPr lang="ru-RU" sz="4400" i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4400" i="1" smtClean="0">
                <a:solidFill>
                  <a:srgbClr val="00B050"/>
                </a:solidFill>
                <a:latin typeface="Comic Sans MS" pitchFamily="66" charset="0"/>
              </a:rPr>
              <a:t>   Рада </a:t>
            </a:r>
            <a:r>
              <a:rPr lang="ru-RU" sz="4400" i="1" dirty="0" smtClean="0">
                <a:solidFill>
                  <a:srgbClr val="00B050"/>
                </a:solidFill>
                <a:latin typeface="Comic Sans MS" pitchFamily="66" charset="0"/>
              </a:rPr>
              <a:t>сотрудничеству</a:t>
            </a:r>
          </a:p>
          <a:p>
            <a:pPr algn="ctr"/>
            <a:r>
              <a:rPr lang="ru-RU" sz="3200" i="1" dirty="0" smtClean="0">
                <a:solidFill>
                  <a:srgbClr val="00B050"/>
                </a:solidFill>
                <a:latin typeface="Comic Sans MS" pitchFamily="66" charset="0"/>
              </a:rPr>
              <a:t> Наш адрес</a:t>
            </a:r>
          </a:p>
          <a:p>
            <a:pPr algn="ctr"/>
            <a:r>
              <a:rPr lang="ru-RU" sz="3200" i="1" dirty="0" smtClean="0">
                <a:solidFill>
                  <a:srgbClr val="00B050"/>
                </a:solidFill>
                <a:latin typeface="Comic Sans MS" pitchFamily="66" charset="0"/>
              </a:rPr>
              <a:t>353730, Краснодарский край, ст.Каневская, пер. Школьный, 26.</a:t>
            </a:r>
          </a:p>
          <a:p>
            <a:pPr algn="ctr"/>
            <a:endParaRPr lang="ru-RU" sz="3200" i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3200" i="1" dirty="0" smtClean="0">
                <a:solidFill>
                  <a:srgbClr val="00B050"/>
                </a:solidFill>
                <a:latin typeface="Comic Sans MS" pitchFamily="66" charset="0"/>
              </a:rPr>
              <a:t>Тел.: 8(86164)7-55-21</a:t>
            </a:r>
          </a:p>
          <a:p>
            <a:endParaRPr lang="ru-RU" sz="7200" dirty="0" smtClean="0"/>
          </a:p>
        </p:txBody>
      </p:sp>
    </p:spTree>
    <p:extLst>
      <p:ext uri="{BB962C8B-B14F-4D97-AF65-F5344CB8AC3E}">
        <p14:creationId xmlns="" xmlns:p14="http://schemas.microsoft.com/office/powerpoint/2010/main" val="1096523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4147">
        <p:wipe/>
      </p:transition>
    </mc:Choice>
    <mc:Fallback>
      <p:transition advClick="0" advTm="4147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593824"/>
            <a:ext cx="2302055" cy="329649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88" y="908720"/>
            <a:ext cx="2616536" cy="38375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33736"/>
            <a:ext cx="2977896" cy="4572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827513"/>
            <a:ext cx="2313424" cy="333214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48447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5289">
        <p:wipe/>
      </p:transition>
    </mc:Choice>
    <mc:Fallback>
      <p:transition advClick="0" advTm="5289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50046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86058"/>
            <a:ext cx="5214942" cy="334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86071025"/>
      </p:ext>
    </p:extLst>
  </p:cSld>
  <p:clrMapOvr>
    <a:masterClrMapping/>
  </p:clrMapOvr>
  <p:transition advClick="0" advTm="902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500042"/>
            <a:ext cx="4059238" cy="323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1524000"/>
            <a:ext cx="382031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2928934"/>
            <a:ext cx="4059238" cy="304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85786" y="285728"/>
            <a:ext cx="4059238" cy="442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Итоговое мероприятие тематической недели – театрализованное представление сказки «</a:t>
            </a:r>
            <a:r>
              <a:rPr sz="2400" smtClean="0">
                <a:solidFill>
                  <a:schemeClr val="tx1"/>
                </a:solidFill>
              </a:rPr>
              <a:t>X</a:t>
            </a:r>
            <a:r>
              <a:rPr lang="ru-RU" sz="2400" dirty="0" err="1" smtClean="0">
                <a:solidFill>
                  <a:schemeClr val="tx1"/>
                </a:solidFill>
              </a:rPr>
              <a:t>рабрый</a:t>
            </a:r>
            <a:r>
              <a:rPr lang="ru-RU" sz="2400" dirty="0" smtClean="0">
                <a:solidFill>
                  <a:schemeClr val="tx1"/>
                </a:solidFill>
              </a:rPr>
              <a:t> заяц»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57242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Организация театрального центра   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разнообразными видами театра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643050"/>
            <a:ext cx="4059238" cy="304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3071810"/>
            <a:ext cx="4059238" cy="304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Вязаный пальчиковый театр  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«Теремок»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Галя\Desktop\WhatsApp Images\IMG-20171117-WA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500174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Галя\Desktop\WhatsApp Images\IMG-20171117-WA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3071810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60" advClick="0" advTm="6160">
        <p:wipe/>
      </p:transition>
    </mc:Choice>
    <mc:Fallback>
      <p:transition advClick="0" advTm="6160">
        <p:wip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138</Words>
  <Application>Microsoft Office PowerPoint</Application>
  <PresentationFormat>Экран (4:3)</PresentationFormat>
  <Paragraphs>54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Итоговое мероприятие тематической недели – театрализованное представление сказки «Xрабрый заяц»</vt:lpstr>
      <vt:lpstr>                 Организация театрального центра                        разнообразными видами театра</vt:lpstr>
      <vt:lpstr>Вязаный пальчиковый театр         «Теремок»</vt:lpstr>
      <vt:lpstr>Театр на палочке  «Куклы – хороводницы» </vt:lpstr>
      <vt:lpstr>Театр на палочке по сказкам</vt:lpstr>
      <vt:lpstr>Театр на ложках</vt:lpstr>
      <vt:lpstr>Слайд 13</vt:lpstr>
      <vt:lpstr>Театр тантаморесок</vt:lpstr>
      <vt:lpstr>Плоскостной театр</vt:lpstr>
      <vt:lpstr>Театр из бросового материала</vt:lpstr>
      <vt:lpstr>Конусный театр</vt:lpstr>
      <vt:lpstr>       Ширма – результат совместной деятельности взрослых и детей</vt:lpstr>
      <vt:lpstr>Би-Ба-Бо</vt:lpstr>
      <vt:lpstr>Пальчиковый театр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Галя</cp:lastModifiedBy>
  <cp:revision>49</cp:revision>
  <dcterms:created xsi:type="dcterms:W3CDTF">2016-12-09T08:06:49Z</dcterms:created>
  <dcterms:modified xsi:type="dcterms:W3CDTF">2020-01-30T16:38:27Z</dcterms:modified>
</cp:coreProperties>
</file>