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8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8" r:id="rId4"/>
    <p:sldId id="266" r:id="rId5"/>
    <p:sldId id="262" r:id="rId6"/>
    <p:sldId id="265" r:id="rId7"/>
    <p:sldId id="269" r:id="rId8"/>
    <p:sldId id="264" r:id="rId9"/>
    <p:sldId id="263" r:id="rId10"/>
    <p:sldId id="26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9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103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F9336-D3EF-46FB-AC77-8AE6AE8746F3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7A1A-97DF-41E0-B059-5E697854F3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735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F9336-D3EF-46FB-AC77-8AE6AE8746F3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7A1A-97DF-41E0-B059-5E697854F3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729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F9336-D3EF-46FB-AC77-8AE6AE8746F3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7A1A-97DF-41E0-B059-5E697854F3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713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F9336-D3EF-46FB-AC77-8AE6AE8746F3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7A1A-97DF-41E0-B059-5E697854F3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719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F9336-D3EF-46FB-AC77-8AE6AE8746F3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7A1A-97DF-41E0-B059-5E697854F3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756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F9336-D3EF-46FB-AC77-8AE6AE8746F3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7A1A-97DF-41E0-B059-5E697854F3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097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F9336-D3EF-46FB-AC77-8AE6AE8746F3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7A1A-97DF-41E0-B059-5E697854F3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735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F9336-D3EF-46FB-AC77-8AE6AE8746F3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7A1A-97DF-41E0-B059-5E697854F3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987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F9336-D3EF-46FB-AC77-8AE6AE8746F3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7A1A-97DF-41E0-B059-5E697854F3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552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F9336-D3EF-46FB-AC77-8AE6AE8746F3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7A1A-97DF-41E0-B059-5E697854F3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220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F9336-D3EF-46FB-AC77-8AE6AE8746F3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7A1A-97DF-41E0-B059-5E697854F3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720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F9336-D3EF-46FB-AC77-8AE6AE8746F3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67A1A-97DF-41E0-B059-5E697854F3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626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" y="3278872"/>
            <a:ext cx="77723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 детёныши</a:t>
            </a:r>
            <a:endParaRPr lang="ru-RU" sz="6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574" y="3387816"/>
            <a:ext cx="4795284" cy="32907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67563" y="1850065"/>
            <a:ext cx="74002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Домашние животные  </a:t>
            </a:r>
          </a:p>
          <a:p>
            <a:pPr algn="ctr"/>
            <a:r>
              <a:rPr lang="ru-RU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их детёныши</a:t>
            </a:r>
            <a:endParaRPr lang="ru-RU" sz="5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087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01" b="32403"/>
          <a:stretch/>
        </p:blipFill>
        <p:spPr>
          <a:xfrm>
            <a:off x="138742" y="3509963"/>
            <a:ext cx="8866516" cy="31672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8742" y="892629"/>
            <a:ext cx="873311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просмотр</a:t>
            </a:r>
            <a:endParaRPr lang="ru-RU" sz="8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556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6" t="4258" r="3859" b="4921"/>
          <a:stretch/>
        </p:blipFill>
        <p:spPr>
          <a:xfrm>
            <a:off x="106323" y="3724274"/>
            <a:ext cx="4246373" cy="294097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211" y="3057524"/>
            <a:ext cx="5224466" cy="384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504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4" t="7805" r="4942" b="6151"/>
          <a:stretch/>
        </p:blipFill>
        <p:spPr>
          <a:xfrm>
            <a:off x="1686741" y="2647991"/>
            <a:ext cx="6085660" cy="405052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" r="6186"/>
          <a:stretch/>
        </p:blipFill>
        <p:spPr>
          <a:xfrm>
            <a:off x="1988287" y="2475626"/>
            <a:ext cx="5057149" cy="421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065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693"/>
            <a:ext cx="914400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515" y="2234546"/>
            <a:ext cx="5584277" cy="462345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7" t="4888" r="13874" b="8681"/>
          <a:stretch/>
        </p:blipFill>
        <p:spPr>
          <a:xfrm>
            <a:off x="4658832" y="4402802"/>
            <a:ext cx="2471358" cy="196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740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2" r="8072" b="11301"/>
          <a:stretch/>
        </p:blipFill>
        <p:spPr>
          <a:xfrm>
            <a:off x="116356" y="127592"/>
            <a:ext cx="8911287" cy="657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871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198" y="4353719"/>
            <a:ext cx="2591055" cy="229262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18" y="2446664"/>
            <a:ext cx="5313080" cy="419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492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1" t="30150" r="3730" b="17925"/>
          <a:stretch/>
        </p:blipFill>
        <p:spPr>
          <a:xfrm>
            <a:off x="95693" y="2658140"/>
            <a:ext cx="8907452" cy="40800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7" t="35562" r="77601" b="45058"/>
          <a:stretch/>
        </p:blipFill>
        <p:spPr>
          <a:xfrm>
            <a:off x="3880884" y="5674926"/>
            <a:ext cx="1584251" cy="106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061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2" r="3851" b="5104"/>
          <a:stretch/>
        </p:blipFill>
        <p:spPr>
          <a:xfrm>
            <a:off x="4488067" y="2841171"/>
            <a:ext cx="4213050" cy="32576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22" y="3269305"/>
            <a:ext cx="3368628" cy="29086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855" y="5018842"/>
            <a:ext cx="1988289" cy="147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453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3" t="6356" r="8320" b="3102"/>
          <a:stretch/>
        </p:blipFill>
        <p:spPr>
          <a:xfrm>
            <a:off x="5088523" y="2084382"/>
            <a:ext cx="3923315" cy="45939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8" t="9208" r="12535" b="3693"/>
          <a:stretch/>
        </p:blipFill>
        <p:spPr>
          <a:xfrm>
            <a:off x="132161" y="2562447"/>
            <a:ext cx="4824201" cy="41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6346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10</Words>
  <Application>Microsoft Office PowerPoint</Application>
  <PresentationFormat>Экран (4:3)</PresentationFormat>
  <Paragraphs>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Lenovo</cp:lastModifiedBy>
  <cp:revision>20</cp:revision>
  <dcterms:created xsi:type="dcterms:W3CDTF">2016-10-30T08:12:19Z</dcterms:created>
  <dcterms:modified xsi:type="dcterms:W3CDTF">2022-03-22T02:57:56Z</dcterms:modified>
</cp:coreProperties>
</file>