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3" Type="http://schemas.openxmlformats.org/officeDocument/2006/relationships/image" Target="../media/image10.pn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2.jpeg"/><Relationship Id="rId16" Type="http://schemas.openxmlformats.org/officeDocument/2006/relationships/image" Target="../media/image25.pn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png"/><Relationship Id="rId19" Type="http://schemas.openxmlformats.org/officeDocument/2006/relationships/image" Target="../media/image28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34.jpe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12" Type="http://schemas.openxmlformats.org/officeDocument/2006/relationships/image" Target="../media/image3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11" Type="http://schemas.openxmlformats.org/officeDocument/2006/relationships/image" Target="../media/image32.jpeg"/><Relationship Id="rId5" Type="http://schemas.openxmlformats.org/officeDocument/2006/relationships/image" Target="../media/image3.jpeg"/><Relationship Id="rId15" Type="http://schemas.openxmlformats.org/officeDocument/2006/relationships/image" Target="../media/image36.png"/><Relationship Id="rId10" Type="http://schemas.openxmlformats.org/officeDocument/2006/relationships/image" Target="../media/image8.png"/><Relationship Id="rId4" Type="http://schemas.openxmlformats.org/officeDocument/2006/relationships/image" Target="../media/image31.jpeg"/><Relationship Id="rId9" Type="http://schemas.openxmlformats.org/officeDocument/2006/relationships/image" Target="../media/image6.jpeg"/><Relationship Id="rId1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682" y="1556792"/>
            <a:ext cx="7074524" cy="1143000"/>
          </a:xfrm>
        </p:spPr>
        <p:txBody>
          <a:bodyPr/>
          <a:lstStyle/>
          <a:p>
            <a:r>
              <a:rPr lang="ru-RU" dirty="0" smtClean="0"/>
              <a:t>СЕМЕЙНЫЙ </a:t>
            </a:r>
            <a:r>
              <a:rPr lang="ru-RU" dirty="0" smtClean="0"/>
              <a:t>БЮДЖЕТ</a:t>
            </a:r>
            <a:endParaRPr lang="ru-RU" dirty="0"/>
          </a:p>
        </p:txBody>
      </p:sp>
      <p:pic>
        <p:nvPicPr>
          <p:cNvPr id="3" name="Picture 5" descr="C:\Users\Владислав\Desktop\ФИНАНСОВАЯ ГРАМОТНОСТЬ\hello_html_m5940e4c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95" y="3946249"/>
            <a:ext cx="1944216" cy="281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C:\Users\Владислав\Desktop\ФИНАНСОВАЯ ГРАМОТНОСТЬ\unnamed (3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9" r="17227"/>
          <a:stretch/>
        </p:blipFill>
        <p:spPr bwMode="auto">
          <a:xfrm flipH="1">
            <a:off x="3923928" y="3766402"/>
            <a:ext cx="2016224" cy="309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Владислав\Desktop\ФИНАНСОВАЯ ГРАМОТНОСТЬ\unnamed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055" y="5748733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Владислав\Desktop\ФИНАНСОВАЯ ГРАМОТНОСТЬ\5202d805e7f1f77d703cfc3dc9f822cf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" r="11111"/>
          <a:stretch/>
        </p:blipFill>
        <p:spPr bwMode="auto">
          <a:xfrm flipH="1">
            <a:off x="2771800" y="3987176"/>
            <a:ext cx="1296144" cy="276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Владислав\Desktop\ФИНАНСОВАЯ ГРАМОТНОСТЬ\img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1" r="1702" b="29787"/>
          <a:stretch/>
        </p:blipFill>
        <p:spPr bwMode="auto">
          <a:xfrm>
            <a:off x="7215641" y="4135786"/>
            <a:ext cx="1512168" cy="250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Владислав\Desktop\ФИНАНСОВАЯ ГРАМОТНОСТЬ\istockphoto-1143427183-612x61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8" r="19405"/>
          <a:stretch/>
        </p:blipFill>
        <p:spPr bwMode="auto">
          <a:xfrm>
            <a:off x="5775481" y="4188204"/>
            <a:ext cx="1440160" cy="245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Владислав\Desktop\ФИНАНСОВАЯ ГРАМОТНОСТЬ\hello_html_644cf54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838688"/>
            <a:ext cx="1415502" cy="203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2.bp.blogspot.com/-8-dohFC_3hE/VXszujp7UvI/AAAAAAAABy8/ITDvRggXHxc/s1600/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813" y="5733256"/>
            <a:ext cx="1124744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63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867" y="-199371"/>
            <a:ext cx="8229600" cy="1143000"/>
          </a:xfrm>
        </p:spPr>
        <p:txBody>
          <a:bodyPr/>
          <a:lstStyle/>
          <a:p>
            <a:r>
              <a:rPr lang="ru-RU" dirty="0" smtClean="0"/>
              <a:t>ДОХОД СЕМЬИ</a:t>
            </a:r>
            <a:endParaRPr lang="ru-RU" dirty="0"/>
          </a:p>
        </p:txBody>
      </p:sp>
      <p:pic>
        <p:nvPicPr>
          <p:cNvPr id="1026" name="Picture 2" descr="C:\Users\Владислав\Desktop\ФИНАНСОВАЯ ГРАМОТНОСТЬ\istockphoto-1143427183-612x6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27" y="2883020"/>
            <a:ext cx="1865376" cy="18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Владислав\Desktop\ФИНАНСОВАЯ ГРАМОТНОСТЬ\img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1" r="1702" b="29787"/>
          <a:stretch/>
        </p:blipFill>
        <p:spPr bwMode="auto">
          <a:xfrm>
            <a:off x="1907704" y="3005596"/>
            <a:ext cx="1368152" cy="174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ладислав\Desktop\ФИНАНСОВАЯ ГРАМОТНОСТЬ\hello_html_644cf54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103" y="3144113"/>
            <a:ext cx="1017129" cy="146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Владислав\Desktop\ФИНАНСОВАЯ ГРАМОТНОСТЬ\hello_html_m5940e4c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1022002"/>
            <a:ext cx="1368152" cy="198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Владислав\Desktop\ФИНАНСОВАЯ ГРАМОТНОСТЬ\5202d805e7f1f77d703cfc3dc9f822cf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322" y="4869160"/>
            <a:ext cx="118110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Владислав\Desktop\ФИНАНСОВАЯ ГРАМОТНОСТЬ\unnamed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188" y="5121996"/>
            <a:ext cx="1412775" cy="14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Владислав\Desktop\ФИНАНСОВАЯ ГРАМОТНОСТЬ\unnamed (3)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9" r="17227"/>
          <a:stretch/>
        </p:blipFill>
        <p:spPr bwMode="auto">
          <a:xfrm flipH="1">
            <a:off x="4860033" y="943629"/>
            <a:ext cx="1438696" cy="193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 rot="10800000">
            <a:off x="5386927" y="3785853"/>
            <a:ext cx="720080" cy="231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8914571">
            <a:off x="3677322" y="4842968"/>
            <a:ext cx="720080" cy="231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3313363" y="3796626"/>
            <a:ext cx="720080" cy="231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8129468">
            <a:off x="5008936" y="3056023"/>
            <a:ext cx="720080" cy="231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648838">
            <a:off x="3554821" y="3056024"/>
            <a:ext cx="720080" cy="231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411789" y="3613930"/>
            <a:ext cx="737820" cy="168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ПЕНСИЯ</a:t>
            </a:r>
            <a:endParaRPr lang="ru-RU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291359" y="3613930"/>
            <a:ext cx="737820" cy="168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ПЕНСИЯ</a:t>
            </a:r>
            <a:endParaRPr lang="ru-RU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 rot="1649274">
            <a:off x="3568047" y="2843872"/>
            <a:ext cx="938629" cy="18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ЗАРПЛАТА</a:t>
            </a:r>
            <a:endParaRPr lang="ru-RU" dirty="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 rot="19172260">
            <a:off x="4732337" y="2940789"/>
            <a:ext cx="938629" cy="18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ЗАРПЛАТА</a:t>
            </a:r>
            <a:endParaRPr lang="ru-RU" dirty="0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 rot="18927075">
            <a:off x="3398278" y="4737988"/>
            <a:ext cx="938629" cy="18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СТИПЕНДИЯ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86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4" name="Picture 28" descr="C:\Users\Владислав\Desktop\ФИНАНСОВАЯ ГРАМОТНОСТЬ\unna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05" y="6001505"/>
            <a:ext cx="602671" cy="60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867" y="-199371"/>
            <a:ext cx="8229600" cy="1143000"/>
          </a:xfrm>
        </p:spPr>
        <p:txBody>
          <a:bodyPr/>
          <a:lstStyle/>
          <a:p>
            <a:r>
              <a:rPr lang="ru-RU" dirty="0" smtClean="0"/>
              <a:t>РАСХОДЫ СЕМЬИ</a:t>
            </a:r>
            <a:endParaRPr lang="ru-RU" dirty="0"/>
          </a:p>
        </p:txBody>
      </p:sp>
      <p:pic>
        <p:nvPicPr>
          <p:cNvPr id="1028" name="Picture 4" descr="C:\Users\Владислав\Desktop\ФИНАНСОВАЯ ГРАМОТНОСТЬ\hello_html_644cf54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103" y="3144113"/>
            <a:ext cx="1017129" cy="146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5377776" y="3880650"/>
            <a:ext cx="720080" cy="231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380379">
            <a:off x="5144509" y="4806093"/>
            <a:ext cx="720080" cy="231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7458988">
            <a:off x="3625026" y="4817507"/>
            <a:ext cx="720080" cy="231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0457076">
            <a:off x="3191277" y="4162840"/>
            <a:ext cx="720080" cy="231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8721546">
            <a:off x="5050583" y="3028127"/>
            <a:ext cx="720080" cy="231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3067919">
            <a:off x="3554821" y="3056024"/>
            <a:ext cx="720080" cy="231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Владислав\Desktop\ФИНАНСОВАЯ ГРАМОТНОСТЬ\cast-iron-battery-icon-cartoon-style-vector-1967326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"/>
          <a:stretch/>
        </p:blipFill>
        <p:spPr bwMode="auto">
          <a:xfrm>
            <a:off x="5624552" y="1200420"/>
            <a:ext cx="853516" cy="83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Владислав\Desktop\ФИНАНСОВАЯ ГРАМОТНОСТЬ\-water-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056" y="1345173"/>
            <a:ext cx="768449" cy="81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Владислав\Desktop\ФИНАНСОВАЯ ГРАМОТНОСТЬ\img_5710abcab84d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431" y="1193945"/>
            <a:ext cx="856589" cy="85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Владислав\Desktop\ФИНАНСОВАЯ ГРАМОТНОСТЬ\ТРАТЫ\1797446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36880" y="2122269"/>
            <a:ext cx="734451" cy="75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Владислав\Desktop\ФИНАНСОВАЯ ГРАМОТНОСТЬ\ТРАТЫ\013labgi0l124250411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678" y="2061486"/>
            <a:ext cx="600165" cy="77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Владислав\Desktop\ФИНАНСОВАЯ ГРАМОТНОСТЬ\ТРАТЫ\03labgi0l124250411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" t="9944" r="3388" b="7594"/>
          <a:stretch/>
        </p:blipFill>
        <p:spPr bwMode="auto">
          <a:xfrm flipH="1">
            <a:off x="3443512" y="1289116"/>
            <a:ext cx="921188" cy="90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C:\Users\Владислав\Desktop\ФИНАНСОВАЯ ГРАМОТНОСТЬ\5904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7" b="28045"/>
          <a:stretch/>
        </p:blipFill>
        <p:spPr bwMode="auto">
          <a:xfrm>
            <a:off x="6743072" y="6302841"/>
            <a:ext cx="1068152" cy="47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9" name="Picture 23" descr="C:\Users\Владислав\Desktop\ФИНАНСОВАЯ ГРАМОТНОСТЬ\449079_original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15"/>
          <a:stretch/>
        </p:blipFill>
        <p:spPr bwMode="auto">
          <a:xfrm>
            <a:off x="5083429" y="5879185"/>
            <a:ext cx="1628800" cy="86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1" name="Picture 25" descr="https://i.pinimg.com/originals/f3/90/f7/f390f77722bfe48b392142e236b957e6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886" y="5579977"/>
            <a:ext cx="1206030" cy="72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C:\Users\Владислав\Desktop\ФИНАНСОВАЯ ГРАМОТНОСТЬ\gerathem_termometr_geratherm_clinic_gt_2038_136640_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103" y="6080018"/>
            <a:ext cx="663660" cy="66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 descr="C:\Users\Владислав\Desktop\ФИНАНСОВАЯ ГРАМОТНОСТЬ\drugs-clipart-medication-management-319056-9742226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827678" y="5693393"/>
            <a:ext cx="1301932" cy="97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5" name="Picture 29" descr="C:\Users\Владислав\Desktop\ФИНАНСОВАЯ ГРАМОТНОСТЬ\hello_html_m4d6c8ce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479" y="3723247"/>
            <a:ext cx="1646392" cy="136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Picture 30" descr="C:\Users\Владислав\Desktop\ФИНАНСОВАЯ ГРАМОТНОСТЬ\1-12476_summer-clipart-png-summer-beach-chair-clipart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619" y="4406325"/>
            <a:ext cx="1172948" cy="127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7" name="Picture 31" descr="C:\Users\Владислав\Desktop\ФИНАНСОВАЯ ГРАМОТНОСТЬ\beer-clip-tent-5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567483"/>
            <a:ext cx="1440143" cy="111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Стрелка вправо 42"/>
          <p:cNvSpPr/>
          <p:nvPr/>
        </p:nvSpPr>
        <p:spPr>
          <a:xfrm rot="11706915">
            <a:off x="3256434" y="3574194"/>
            <a:ext cx="720080" cy="231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29" name="Picture 33" descr="C:\Users\Владислав\Desktop\ФИНАНСОВАЯ ГРАМОТНОСТЬ\unnamed (1)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2705636"/>
            <a:ext cx="1393217" cy="127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2580841" y="897253"/>
            <a:ext cx="1786672" cy="324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ОДЕЖДА,ОБУВЬ</a:t>
            </a:r>
            <a:endParaRPr lang="ru-RU" dirty="0"/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5004049" y="897252"/>
            <a:ext cx="3037822" cy="321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КОММУНАЛЬНЫЕ УСЛУГИ</a:t>
            </a:r>
            <a:endParaRPr lang="ru-RU" dirty="0"/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5817594" y="3401600"/>
            <a:ext cx="3037822" cy="321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ПРОДУКТЫ ПИТАНИЯ</a:t>
            </a:r>
            <a:endParaRPr lang="ru-RU" dirty="0"/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5113428" y="5227778"/>
            <a:ext cx="3037822" cy="321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ТРАНСПОРТ</a:t>
            </a:r>
            <a:endParaRPr lang="ru-RU" dirty="0"/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1900517" y="5258330"/>
            <a:ext cx="3037822" cy="321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283708" y="4080610"/>
            <a:ext cx="3037822" cy="321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ОТДЫХ</a:t>
            </a:r>
            <a:endParaRPr lang="ru-RU" dirty="0"/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289732" y="2470928"/>
            <a:ext cx="3037822" cy="321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ОБУЧЕНИЕ</a:t>
            </a:r>
            <a:endParaRPr lang="ru-RU" dirty="0"/>
          </a:p>
        </p:txBody>
      </p:sp>
      <p:sp>
        <p:nvSpPr>
          <p:cNvPr id="3" name="AutoShape 2" descr="https://s1.slide-share.ru/s_image/ce2da254909a7932901c05919aa70c90/d86dbc70-18ae-471f-8e01-82b357b817d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1.slide-share.ru/s_image/ce2da254909a7932901c05919aa70c90/d86dbc70-18ae-471f-8e01-82b357b817d1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s1.slide-share.ru/s_image/ce2da254909a7932901c05919aa70c90/d86dbc70-18ae-471f-8e01-82b357b817d1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http://i.mycdn.me/i?r=AzEPZsRbOZEKgBhR0XGMT1RkaUXH0FaCbklbMgDZPSXRo6aKTM5SRkZCeTgDn6uOyic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9"/>
          <a:stretch/>
        </p:blipFill>
        <p:spPr bwMode="auto">
          <a:xfrm>
            <a:off x="5708383" y="2122269"/>
            <a:ext cx="778946" cy="94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cdn5.vectorstock.com/i/1000x1000/44/94/yellow-desk-lamp-on-white-background-vector-2254494.jp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9"/>
          <a:stretch/>
        </p:blipFill>
        <p:spPr bwMode="auto">
          <a:xfrm>
            <a:off x="6632339" y="2195305"/>
            <a:ext cx="924998" cy="93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98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zooteka96.ru/upload/iblock/8e0/13135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807443" y="5255774"/>
            <a:ext cx="494233" cy="47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C:\Users\Владислав\Desktop\ФИНАНСОВАЯ ГРАМОТНОСТЬ\unnamed (3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9" r="17227"/>
          <a:stretch/>
        </p:blipFill>
        <p:spPr bwMode="auto">
          <a:xfrm flipH="1">
            <a:off x="2890664" y="1077750"/>
            <a:ext cx="2016224" cy="309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www.wikihow.com/images/e/ef/Open-a-Bait-Shop-Step-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969919"/>
            <a:ext cx="1781201" cy="133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Владислав\Desktop\ФИНАНСОВАЯ ГРАМОТНОСТЬ\unnamed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871" y="5303924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30715"/>
            <a:ext cx="8229600" cy="1143000"/>
          </a:xfrm>
        </p:spPr>
        <p:txBody>
          <a:bodyPr/>
          <a:lstStyle/>
          <a:p>
            <a:r>
              <a:rPr lang="ru-RU" dirty="0" smtClean="0"/>
              <a:t>ПЛАНИРОВАНИЕ БЮДЖЕТА </a:t>
            </a:r>
            <a:endParaRPr lang="ru-RU" dirty="0"/>
          </a:p>
        </p:txBody>
      </p:sp>
      <p:pic>
        <p:nvPicPr>
          <p:cNvPr id="3" name="Picture 5" descr="C:\Users\Владислав\Desktop\ФИНАНСОВАЯ ГРАМОТНОСТЬ\hello_html_m5940e4c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57460" y="3033247"/>
            <a:ext cx="1944216" cy="281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Владислав\Desktop\ФИНАНСОВАЯ ГРАМОТНОСТЬ\5202d805e7f1f77d703cfc3dc9f822cf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" r="11111"/>
          <a:stretch/>
        </p:blipFill>
        <p:spPr bwMode="auto">
          <a:xfrm flipH="1">
            <a:off x="4791041" y="1366117"/>
            <a:ext cx="1296144" cy="276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Владислав\Desktop\ФИНАНСОВАЯ ГРАМОТНОСТЬ\img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1" r="1702" b="29787"/>
          <a:stretch/>
        </p:blipFill>
        <p:spPr bwMode="auto">
          <a:xfrm>
            <a:off x="5930284" y="4227353"/>
            <a:ext cx="1512168" cy="250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Владислав\Desktop\ФИНАНСОВАЯ ГРАМОТНОСТЬ\istockphoto-1143427183-612x61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8" r="19405"/>
          <a:stretch/>
        </p:blipFill>
        <p:spPr bwMode="auto">
          <a:xfrm>
            <a:off x="3924045" y="4269560"/>
            <a:ext cx="1440160" cy="245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2.bp.blogspot.com/-8-dohFC_3hE/VXszujp7UvI/AAAAAAAABy8/ITDvRggXHxc/s1600/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191" y="5695762"/>
            <a:ext cx="1124744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cstor.nn2.ru/forum/data/forum/images/2017-04/175592086-vk-target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000" y="905500"/>
            <a:ext cx="1079734" cy="107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avon-schools.org/cms/lib/IN01001885/Centricity/Domain/5271/gym%20shoe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368" y="1700808"/>
            <a:ext cx="1069425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1.bukalapak.com/img/6265725421/w-1000/Tas_kartun_3D_B28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7"/>
          <a:stretch/>
        </p:blipFill>
        <p:spPr bwMode="auto">
          <a:xfrm>
            <a:off x="195277" y="2931041"/>
            <a:ext cx="1112623" cy="107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toy-ru.ru/images/detailed/33/c9aad38e-5b60-11e9-810a-0015142d9c13_eb2ab312-7482-11e9-810b-0015142d9c13.jpe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5" r="19487"/>
          <a:stretch/>
        </p:blipFill>
        <p:spPr bwMode="auto">
          <a:xfrm>
            <a:off x="186833" y="4693252"/>
            <a:ext cx="589508" cy="103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textru.ru/images/images/bornp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287" y="4135786"/>
            <a:ext cx="1234999" cy="130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трелка вправо 18"/>
          <p:cNvSpPr/>
          <p:nvPr/>
        </p:nvSpPr>
        <p:spPr>
          <a:xfrm rot="12398371">
            <a:off x="2944380" y="1810156"/>
            <a:ext cx="720080" cy="1159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2754621">
            <a:off x="1282480" y="3834184"/>
            <a:ext cx="720080" cy="1159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3365588">
            <a:off x="720018" y="5617769"/>
            <a:ext cx="720080" cy="1159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9599358">
            <a:off x="5868762" y="2446610"/>
            <a:ext cx="720080" cy="1159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9605799" flipV="1">
            <a:off x="5031635" y="5173506"/>
            <a:ext cx="720080" cy="116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9559325">
            <a:off x="7069755" y="4829338"/>
            <a:ext cx="720080" cy="1159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3321453">
            <a:off x="3000804" y="5974778"/>
            <a:ext cx="720080" cy="1159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AutoShape 4" descr="https://zooteka96.ru/upload/iblock/8e0/13135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https://zooteka96.ru/upload/iblock/8e0/131355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95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22</Words>
  <Application>Microsoft Office PowerPoint</Application>
  <PresentationFormat>Экран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СЕМЕЙНЫЙ БЮДЖЕТ</vt:lpstr>
      <vt:lpstr>ДОХОД СЕМЬИ</vt:lpstr>
      <vt:lpstr>РАСХОДЫ СЕМЬИ</vt:lpstr>
      <vt:lpstr>ПЛАНИРОВАНИЕ БЮДЖЕТА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Владислав Швед</dc:creator>
  <cp:lastModifiedBy>Владислав Швед</cp:lastModifiedBy>
  <cp:revision>28</cp:revision>
  <dcterms:created xsi:type="dcterms:W3CDTF">2021-04-16T23:57:15Z</dcterms:created>
  <dcterms:modified xsi:type="dcterms:W3CDTF">2021-04-24T07:56:44Z</dcterms:modified>
</cp:coreProperties>
</file>