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9" r:id="rId4"/>
    <p:sldId id="260" r:id="rId5"/>
    <p:sldId id="263" r:id="rId6"/>
    <p:sldId id="267" r:id="rId7"/>
    <p:sldId id="270" r:id="rId8"/>
    <p:sldId id="266" r:id="rId9"/>
    <p:sldId id="272" r:id="rId10"/>
    <p:sldId id="258" r:id="rId11"/>
    <p:sldId id="264" r:id="rId12"/>
    <p:sldId id="27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1386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AD784B-AC42-48D0-960D-B9187F83E1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3E1796-73BB-4C88-976F-B06F3ED261DA}">
      <dgm:prSet phldrT="[Текст]"/>
      <dgm:spPr/>
      <dgm:t>
        <a:bodyPr/>
        <a:lstStyle/>
        <a:p>
          <a:pPr algn="ctr"/>
          <a:r>
            <a:rPr lang="ru-RU" dirty="0" smtClean="0"/>
            <a:t>Игра «Покорми лягушку»</a:t>
          </a:r>
          <a:endParaRPr lang="ru-RU" dirty="0"/>
        </a:p>
      </dgm:t>
    </dgm:pt>
    <dgm:pt modelId="{547B4E21-4B11-4F07-9D06-39278DC5B4C9}" type="parTrans" cxnId="{3F847E45-04D2-4034-ACDB-51D800A17C72}">
      <dgm:prSet/>
      <dgm:spPr/>
      <dgm:t>
        <a:bodyPr/>
        <a:lstStyle/>
        <a:p>
          <a:endParaRPr lang="ru-RU"/>
        </a:p>
      </dgm:t>
    </dgm:pt>
    <dgm:pt modelId="{82FE67D0-0928-4224-8B7A-C64174E77CB2}" type="sibTrans" cxnId="{3F847E45-04D2-4034-ACDB-51D800A17C72}">
      <dgm:prSet/>
      <dgm:spPr/>
      <dgm:t>
        <a:bodyPr/>
        <a:lstStyle/>
        <a:p>
          <a:endParaRPr lang="ru-RU"/>
        </a:p>
      </dgm:t>
    </dgm:pt>
    <dgm:pt modelId="{A9E25718-B00A-4828-849F-32BB8248D4BD}">
      <dgm:prSet phldrT="[Текст]"/>
      <dgm:spPr/>
      <dgm:t>
        <a:bodyPr/>
        <a:lstStyle/>
        <a:p>
          <a:endParaRPr lang="ru-RU" dirty="0"/>
        </a:p>
      </dgm:t>
    </dgm:pt>
    <dgm:pt modelId="{7D2A9CE6-83AB-48F2-95BE-2F218E171CB8}" type="parTrans" cxnId="{0207C510-B08B-4E54-BD76-65463CFFCE1B}">
      <dgm:prSet/>
      <dgm:spPr/>
      <dgm:t>
        <a:bodyPr/>
        <a:lstStyle/>
        <a:p>
          <a:endParaRPr lang="ru-RU"/>
        </a:p>
      </dgm:t>
    </dgm:pt>
    <dgm:pt modelId="{3A7669F3-10B1-460D-B25B-1566D1AA23FF}" type="sibTrans" cxnId="{0207C510-B08B-4E54-BD76-65463CFFCE1B}">
      <dgm:prSet/>
      <dgm:spPr/>
      <dgm:t>
        <a:bodyPr/>
        <a:lstStyle/>
        <a:p>
          <a:endParaRPr lang="ru-RU"/>
        </a:p>
      </dgm:t>
    </dgm:pt>
    <dgm:pt modelId="{0A281D00-C314-42CC-9FDA-17D37778551F}" type="pres">
      <dgm:prSet presAssocID="{5DAD784B-AC42-48D0-960D-B9187F83E18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4391ABE-F0C8-493C-94BE-02F00FCDF9BB}" type="pres">
      <dgm:prSet presAssocID="{B73E1796-73BB-4C88-976F-B06F3ED261DA}" presName="parentText" presStyleLbl="node1" presStyleIdx="0" presStyleCnt="1" custLinFactY="-48868" custLinFactNeighborX="8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1A91FB-281C-4484-B536-BE61F656CE77}" type="pres">
      <dgm:prSet presAssocID="{B73E1796-73BB-4C88-976F-B06F3ED261DA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27B5146-BFA7-4503-8CAD-89181D2ACF4C}" type="presOf" srcId="{5DAD784B-AC42-48D0-960D-B9187F83E18A}" destId="{0A281D00-C314-42CC-9FDA-17D37778551F}" srcOrd="0" destOrd="0" presId="urn:microsoft.com/office/officeart/2005/8/layout/vList2"/>
    <dgm:cxn modelId="{0207C510-B08B-4E54-BD76-65463CFFCE1B}" srcId="{B73E1796-73BB-4C88-976F-B06F3ED261DA}" destId="{A9E25718-B00A-4828-849F-32BB8248D4BD}" srcOrd="0" destOrd="0" parTransId="{7D2A9CE6-83AB-48F2-95BE-2F218E171CB8}" sibTransId="{3A7669F3-10B1-460D-B25B-1566D1AA23FF}"/>
    <dgm:cxn modelId="{3F847E45-04D2-4034-ACDB-51D800A17C72}" srcId="{5DAD784B-AC42-48D0-960D-B9187F83E18A}" destId="{B73E1796-73BB-4C88-976F-B06F3ED261DA}" srcOrd="0" destOrd="0" parTransId="{547B4E21-4B11-4F07-9D06-39278DC5B4C9}" sibTransId="{82FE67D0-0928-4224-8B7A-C64174E77CB2}"/>
    <dgm:cxn modelId="{D4D14483-A20E-43C0-B1C3-FED81FCA0418}" type="presOf" srcId="{A9E25718-B00A-4828-849F-32BB8248D4BD}" destId="{DE1A91FB-281C-4484-B536-BE61F656CE77}" srcOrd="0" destOrd="0" presId="urn:microsoft.com/office/officeart/2005/8/layout/vList2"/>
    <dgm:cxn modelId="{F55360CC-E460-4E2A-B020-B98F56066676}" type="presOf" srcId="{B73E1796-73BB-4C88-976F-B06F3ED261DA}" destId="{A4391ABE-F0C8-493C-94BE-02F00FCDF9BB}" srcOrd="0" destOrd="0" presId="urn:microsoft.com/office/officeart/2005/8/layout/vList2"/>
    <dgm:cxn modelId="{AED63A7D-F806-4DE0-BFAA-97E9E790F42A}" type="presParOf" srcId="{0A281D00-C314-42CC-9FDA-17D37778551F}" destId="{A4391ABE-F0C8-493C-94BE-02F00FCDF9BB}" srcOrd="0" destOrd="0" presId="urn:microsoft.com/office/officeart/2005/8/layout/vList2"/>
    <dgm:cxn modelId="{08C5A076-74DB-47D3-9EFC-31695B53892A}" type="presParOf" srcId="{0A281D00-C314-42CC-9FDA-17D37778551F}" destId="{DE1A91FB-281C-4484-B536-BE61F656CE77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391ABE-F0C8-493C-94BE-02F00FCDF9BB}">
      <dsp:nvSpPr>
        <dsp:cNvPr id="0" name=""/>
        <dsp:cNvSpPr/>
      </dsp:nvSpPr>
      <dsp:spPr>
        <a:xfrm>
          <a:off x="0" y="0"/>
          <a:ext cx="2743200" cy="11138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Игра «Покорми лягушку»</a:t>
          </a:r>
          <a:endParaRPr lang="ru-RU" sz="2800" kern="1200" dirty="0"/>
        </a:p>
      </dsp:txBody>
      <dsp:txXfrm>
        <a:off x="54373" y="54373"/>
        <a:ext cx="2634454" cy="1005094"/>
      </dsp:txXfrm>
    </dsp:sp>
    <dsp:sp modelId="{DE1A91FB-281C-4484-B536-BE61F656CE77}">
      <dsp:nvSpPr>
        <dsp:cNvPr id="0" name=""/>
        <dsp:cNvSpPr/>
      </dsp:nvSpPr>
      <dsp:spPr>
        <a:xfrm>
          <a:off x="0" y="1315680"/>
          <a:ext cx="2743200" cy="4636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7097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endParaRPr lang="ru-RU" sz="2200" kern="1200" dirty="0"/>
        </a:p>
      </dsp:txBody>
      <dsp:txXfrm>
        <a:off x="0" y="1315680"/>
        <a:ext cx="2743200" cy="4636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/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t>25.03.2022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628800"/>
            <a:ext cx="7406640" cy="1472184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/>
              <a:t>«Использование игровых технологий в адаптационный период»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75656" y="3356992"/>
            <a:ext cx="7406640" cy="3024336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dirty="0" smtClean="0"/>
              <a:t>(из опыта работы)</a:t>
            </a:r>
          </a:p>
          <a:p>
            <a:pPr algn="ctr"/>
            <a:endParaRPr lang="ru-RU" dirty="0"/>
          </a:p>
          <a:p>
            <a:pPr algn="ctr"/>
            <a:endParaRPr lang="ru-RU" dirty="0" smtClean="0"/>
          </a:p>
          <a:p>
            <a:pPr algn="ctr"/>
            <a:endParaRPr lang="ru-RU" dirty="0"/>
          </a:p>
          <a:p>
            <a:pPr algn="r"/>
            <a:r>
              <a:rPr lang="ru-RU" dirty="0" smtClean="0"/>
              <a:t>Подготовила:</a:t>
            </a:r>
          </a:p>
          <a:p>
            <a:pPr algn="r"/>
            <a:r>
              <a:rPr lang="ru-RU" dirty="0" smtClean="0"/>
              <a:t>Средних А.Ю.,</a:t>
            </a:r>
          </a:p>
          <a:p>
            <a:pPr algn="r"/>
            <a:r>
              <a:rPr lang="ru-RU" dirty="0" smtClean="0"/>
              <a:t>Воспитатель МБДОУ 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4534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/>
              <a:t>Зарядка с музыкальным сопровождением</a:t>
            </a:r>
            <a:endParaRPr lang="ru-RU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2701032" cy="3601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61" b="21239"/>
          <a:stretch/>
        </p:blipFill>
        <p:spPr bwMode="auto">
          <a:xfrm>
            <a:off x="5260745" y="1844824"/>
            <a:ext cx="3010419" cy="3530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5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«Позвони маме!»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78" r="16225"/>
          <a:stretch/>
        </p:blipFill>
        <p:spPr bwMode="auto">
          <a:xfrm>
            <a:off x="1403648" y="1484784"/>
            <a:ext cx="3016250" cy="374072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1" b="1692"/>
          <a:stretch/>
        </p:blipFill>
        <p:spPr bwMode="auto">
          <a:xfrm>
            <a:off x="5148064" y="1551709"/>
            <a:ext cx="3024336" cy="37787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3321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115616" y="2081877"/>
            <a:ext cx="7427168" cy="3992563"/>
          </a:xfrm>
        </p:spPr>
        <p:txBody>
          <a:bodyPr/>
          <a:lstStyle/>
          <a:p>
            <a:pPr marL="82296" indent="0" algn="ctr">
              <a:buNone/>
            </a:pPr>
            <a:endParaRPr lang="ru-RU" dirty="0" smtClean="0"/>
          </a:p>
          <a:p>
            <a:pPr marL="82296" indent="0" algn="ctr">
              <a:buNone/>
            </a:pPr>
            <a:endParaRPr lang="ru-RU" dirty="0" smtClean="0"/>
          </a:p>
          <a:p>
            <a:pPr marL="82296" indent="0" algn="ctr">
              <a:buNone/>
            </a:pPr>
            <a:r>
              <a:rPr lang="ru-RU" dirty="0" smtClean="0"/>
              <a:t>Все фотоматериалы размещены с согласия </a:t>
            </a:r>
            <a:r>
              <a:rPr lang="ru-RU" smtClean="0"/>
              <a:t>родителей (законных представителей) </a:t>
            </a:r>
            <a:r>
              <a:rPr lang="ru-RU" dirty="0" smtClean="0"/>
              <a:t>воспитанников МБДОУ №1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5414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82296" indent="0" algn="ctr">
              <a:buNone/>
            </a:pPr>
            <a:r>
              <a:rPr lang="ru-RU" i="1" dirty="0"/>
              <a:t>«Игра – это огромное светлое нежное, через которое в духовный мир ребенка вливается живительный поток представлений и понятий об окружающем мире. Игра – это искра, зажигающая огонек пытливости и любознательности».</a:t>
            </a:r>
            <a:endParaRPr lang="ru-RU" dirty="0"/>
          </a:p>
          <a:p>
            <a:pPr marL="82296" indent="0" algn="ctr">
              <a:buNone/>
            </a:pPr>
            <a:r>
              <a:rPr lang="ru-RU" i="1" dirty="0" err="1"/>
              <a:t>В.А.Сухомлинский</a:t>
            </a:r>
            <a:endParaRPr lang="ru-RU" dirty="0"/>
          </a:p>
          <a:p>
            <a:pPr marL="82296" indent="0" algn="ctr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075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Игры в период адаптации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412776"/>
            <a:ext cx="1898526" cy="2531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412776"/>
            <a:ext cx="1870091" cy="249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262" y="1412776"/>
            <a:ext cx="1887863" cy="2517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25"/>
          <a:stretch/>
        </p:blipFill>
        <p:spPr bwMode="auto">
          <a:xfrm>
            <a:off x="1278893" y="4077072"/>
            <a:ext cx="2479493" cy="2207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8" t="4205" r="-9422" b="21985"/>
          <a:stretch/>
        </p:blipFill>
        <p:spPr bwMode="auto">
          <a:xfrm>
            <a:off x="4211960" y="4044761"/>
            <a:ext cx="2652233" cy="2239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7976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2160240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76672"/>
            <a:ext cx="2088232" cy="278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88131"/>
            <a:ext cx="2071044" cy="2761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789040"/>
            <a:ext cx="2125196" cy="283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48" b="10848"/>
          <a:stretch/>
        </p:blipFill>
        <p:spPr bwMode="auto">
          <a:xfrm>
            <a:off x="5652120" y="3789039"/>
            <a:ext cx="2037304" cy="2833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1342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Развивающая предметно-пространственная </a:t>
            </a:r>
            <a:r>
              <a:rPr lang="ru-RU" sz="3200" dirty="0" smtClean="0"/>
              <a:t>среда</a:t>
            </a:r>
            <a:endParaRPr lang="ru-RU" sz="32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82" r="-5946"/>
          <a:stretch/>
        </p:blipFill>
        <p:spPr bwMode="auto">
          <a:xfrm>
            <a:off x="1458521" y="1339585"/>
            <a:ext cx="2059810" cy="287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65"/>
          <a:stretch/>
        </p:blipFill>
        <p:spPr bwMode="auto">
          <a:xfrm>
            <a:off x="3995936" y="1430823"/>
            <a:ext cx="1934586" cy="2856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426" y="4365104"/>
            <a:ext cx="4033664" cy="2270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45956"/>
            <a:ext cx="1676400" cy="297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870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Сенсорный сундучок</a:t>
            </a:r>
            <a:endParaRPr lang="ru-RU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4550" y="1447800"/>
            <a:ext cx="360045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424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Шумовые игрушки</a:t>
            </a:r>
            <a:endParaRPr lang="ru-RU" dirty="0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24"/>
          <a:stretch/>
        </p:blipFill>
        <p:spPr bwMode="auto">
          <a:xfrm>
            <a:off x="3491880" y="1640677"/>
            <a:ext cx="2702663" cy="379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412776"/>
            <a:ext cx="2069555" cy="2444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647" y="3717032"/>
            <a:ext cx="1937122" cy="26528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1168526"/>
            <a:ext cx="2009873" cy="2057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03980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639109192"/>
              </p:ext>
            </p:extLst>
          </p:nvPr>
        </p:nvGraphicFramePr>
        <p:xfrm>
          <a:off x="6228184" y="1047056"/>
          <a:ext cx="2743200" cy="198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104977"/>
            <a:ext cx="4176464" cy="1162050"/>
          </a:xfrm>
        </p:spPr>
        <p:txBody>
          <a:bodyPr>
            <a:norm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sz="2400" dirty="0"/>
              <a:t>Волшебная коробка</a:t>
            </a:r>
            <a:r>
              <a:rPr lang="ru-RU" sz="2400" dirty="0" smtClean="0">
                <a:effectLst/>
                <a:latin typeface="Times New Roman"/>
                <a:ea typeface="Times New Roman"/>
              </a:rPr>
              <a:t>.</a:t>
            </a:r>
            <a:r>
              <a:rPr lang="ru-RU" sz="2000" dirty="0">
                <a:effectLst/>
                <a:latin typeface="Times New Roman"/>
                <a:ea typeface="Times New Roman"/>
              </a:rPr>
              <a:t/>
            </a:r>
            <a:br>
              <a:rPr lang="ru-RU" sz="2000" dirty="0">
                <a:effectLst/>
                <a:latin typeface="Times New Roman"/>
                <a:ea typeface="Times New Roman"/>
              </a:rPr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idx="2"/>
          </p:nvPr>
        </p:nvSpPr>
        <p:spPr>
          <a:xfrm>
            <a:off x="6380583" y="2403591"/>
            <a:ext cx="2736305" cy="3102156"/>
          </a:xfrm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развивать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внимание, умение сосредотачиваться на определенном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предмете.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Учить детей делить предметы на 2 категории: съедобное и несъедобное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7" t="16130" b="32513"/>
          <a:stretch/>
        </p:blipFill>
        <p:spPr bwMode="auto">
          <a:xfrm>
            <a:off x="3635896" y="2060848"/>
            <a:ext cx="2468054" cy="2471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" name="Группа 10"/>
          <p:cNvGrpSpPr/>
          <p:nvPr/>
        </p:nvGrpSpPr>
        <p:grpSpPr>
          <a:xfrm>
            <a:off x="532656" y="1193182"/>
            <a:ext cx="2743200" cy="1113840"/>
            <a:chOff x="0" y="0"/>
            <a:chExt cx="2743200" cy="1113840"/>
          </a:xfrm>
        </p:grpSpPr>
        <p:sp>
          <p:nvSpPr>
            <p:cNvPr id="12" name="Скругленный прямоугольник 11"/>
            <p:cNvSpPr/>
            <p:nvPr/>
          </p:nvSpPr>
          <p:spPr>
            <a:xfrm>
              <a:off x="0" y="0"/>
              <a:ext cx="2743200" cy="1113840"/>
            </a:xfrm>
            <a:prstGeom prst="round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3" name="Скругленный прямоугольник 4"/>
            <p:cNvSpPr/>
            <p:nvPr/>
          </p:nvSpPr>
          <p:spPr>
            <a:xfrm>
              <a:off x="54373" y="54373"/>
              <a:ext cx="2634454" cy="100509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kern="1200" dirty="0" smtClean="0"/>
                <a:t>Игра «Найди свой домик»</a:t>
              </a:r>
              <a:endParaRPr lang="ru-RU" sz="2800" kern="1200" dirty="0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641403" y="2636912"/>
            <a:ext cx="263445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закрепить представления о четырех основных цветах, способствует развитию мелкой моторики рук.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9960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07504" y="2255713"/>
            <a:ext cx="2892227" cy="3992563"/>
          </a:xfrm>
        </p:spPr>
        <p:txBody>
          <a:bodyPr/>
          <a:lstStyle/>
          <a:p>
            <a:pPr marL="0" lvl="0" indent="450215" algn="just">
              <a:spcBef>
                <a:spcPts val="0"/>
              </a:spcBef>
              <a:buClrTx/>
              <a:buSzTx/>
              <a:buNone/>
            </a:pP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</a:rPr>
              <a:t>С</a:t>
            </a:r>
            <a:r>
              <a:rPr lang="ru-RU" sz="1800" dirty="0" smtClean="0">
                <a:solidFill>
                  <a:prstClr val="black"/>
                </a:solidFill>
                <a:latin typeface="Times New Roman"/>
                <a:ea typeface="Times New Roman"/>
              </a:rPr>
              <a:t>пособствует развитию </a:t>
            </a:r>
            <a:r>
              <a:rPr lang="ru-RU" sz="1800" dirty="0">
                <a:solidFill>
                  <a:prstClr val="black"/>
                </a:solidFill>
                <a:latin typeface="Times New Roman"/>
                <a:ea typeface="Times New Roman"/>
              </a:rPr>
              <a:t>умений и навыков у детей в пространственном ориентировании на плоскости, формирует умение двигать крышку в разном направлении по лабиринту.</a:t>
            </a:r>
            <a:endParaRPr lang="ru-RU" sz="1600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2809875" cy="1176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738063"/>
            <a:ext cx="2809875" cy="151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110096" y="2287755"/>
            <a:ext cx="27839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lvl="0" algn="just">
              <a:buClr>
                <a:srgbClr val="3891A7"/>
              </a:buClr>
              <a:buSzPct val="80000"/>
            </a:pPr>
            <a:r>
              <a:rPr lang="ru-RU" dirty="0" smtClean="0">
                <a:solidFill>
                  <a:prstClr val="black"/>
                </a:solidFill>
                <a:latin typeface="Times New Roman"/>
                <a:ea typeface="Times New Roman"/>
              </a:rPr>
              <a:t>Способствует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внимания, умению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сосредотачиваться на определенном предмете. </a:t>
            </a:r>
            <a:r>
              <a:rPr lang="ru-RU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 </a:t>
            </a:r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детей делить предметы на 2 категории: съедобное и несъедобное</a:t>
            </a: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625" y="2085057"/>
            <a:ext cx="2809924" cy="3745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400419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528</TotalTime>
  <Words>182</Words>
  <Application>Microsoft Office PowerPoint</Application>
  <PresentationFormat>Экран (4:3)</PresentationFormat>
  <Paragraphs>26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Corbel</vt:lpstr>
      <vt:lpstr>Gill Sans MT</vt:lpstr>
      <vt:lpstr>Times New Roman</vt:lpstr>
      <vt:lpstr>Verdana</vt:lpstr>
      <vt:lpstr>Wingdings 2</vt:lpstr>
      <vt:lpstr>Солнцестояние</vt:lpstr>
      <vt:lpstr>«Использование игровых технологий в адаптационный период»</vt:lpstr>
      <vt:lpstr>Презентация PowerPoint</vt:lpstr>
      <vt:lpstr>Игры в период адаптации</vt:lpstr>
      <vt:lpstr>Презентация PowerPoint</vt:lpstr>
      <vt:lpstr>Развивающая предметно-пространственная среда</vt:lpstr>
      <vt:lpstr>Сенсорный сундучок</vt:lpstr>
      <vt:lpstr>Шумовые игрушки</vt:lpstr>
      <vt:lpstr>Волшебная коробка. </vt:lpstr>
      <vt:lpstr>Презентация PowerPoint</vt:lpstr>
      <vt:lpstr>Зарядка с музыкальным сопровождением</vt:lpstr>
      <vt:lpstr>«Позвони маме!»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«Использование игровых технологий в адаптационный период»</dc:title>
  <dc:creator>Анастасия</dc:creator>
  <cp:lastModifiedBy>armds1</cp:lastModifiedBy>
  <cp:revision>23</cp:revision>
  <dcterms:created xsi:type="dcterms:W3CDTF">2019-10-25T11:26:12Z</dcterms:created>
  <dcterms:modified xsi:type="dcterms:W3CDTF">2022-03-25T07:18:17Z</dcterms:modified>
</cp:coreProperties>
</file>