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69" r:id="rId5"/>
    <p:sldId id="270" r:id="rId6"/>
    <p:sldId id="271" r:id="rId7"/>
    <p:sldId id="262" r:id="rId8"/>
    <p:sldId id="273" r:id="rId9"/>
    <p:sldId id="272" r:id="rId10"/>
    <p:sldId id="264" r:id="rId11"/>
    <p:sldId id="274" r:id="rId12"/>
    <p:sldId id="275" r:id="rId13"/>
    <p:sldId id="276" r:id="rId14"/>
    <p:sldId id="260" r:id="rId15"/>
    <p:sldId id="278" r:id="rId16"/>
    <p:sldId id="281" r:id="rId17"/>
    <p:sldId id="267" r:id="rId18"/>
    <p:sldId id="261" r:id="rId19"/>
    <p:sldId id="280" r:id="rId20"/>
    <p:sldId id="266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3024" y="-14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Новая папка\free-download-slide-Aqua-Blue-Slide-Ma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i="1" dirty="0" smtClean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2200" b="1" i="1" dirty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детский сад №12 станицы Каневской</a:t>
            </a:r>
            <a:br>
              <a:rPr lang="ru-RU" sz="2200" b="1" i="1" dirty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i="1" dirty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муниципального образования Каневской район</a:t>
            </a:r>
            <a:br>
              <a:rPr lang="ru-RU" sz="2200" b="1" i="1" dirty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i="1" dirty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Краснодарского края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464137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ru-RU" sz="2400" b="1" i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endParaRPr lang="ru-RU" sz="2400" b="1" i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endParaRPr lang="ru-RU" sz="2400" b="1" i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endParaRPr lang="ru-RU" sz="2400" b="1" i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endParaRPr lang="ru-RU" sz="2400" b="1" i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4700" b="1" i="1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4700" b="1" i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«СОВРЕМЕННЫЕ ПОДХОДЫ</a:t>
            </a:r>
            <a:br>
              <a:rPr lang="ru-RU" sz="9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9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В КОРРЕКЦИОННО - ОБРАЗОВАТЕЛЬНОЙ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РАБОТЕ С ДЕТЬМИ С РАС» </a:t>
            </a:r>
            <a:endParaRPr lang="ru-RU" sz="9800" b="1" i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endParaRPr lang="ru-RU" sz="4700" b="1" i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endParaRPr lang="ru-RU" sz="4700" b="1" i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algn="ctr">
              <a:buNone/>
            </a:pPr>
            <a:endParaRPr lang="ru-RU" sz="2400" b="1" i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endParaRPr lang="ru-RU" sz="1600" b="1" i="1" u="sng" dirty="0" smtClean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endParaRPr lang="ru-RU" sz="1600" b="1" i="1" u="sng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r>
              <a:rPr lang="ru-RU" sz="4200" b="1" i="1" u="sng" dirty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Воспитатель </a:t>
            </a: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r>
              <a:rPr lang="ru-RU" sz="4200" b="1" i="1" u="sng" dirty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Орехова Валентина </a:t>
            </a:r>
            <a:r>
              <a:rPr lang="ru-RU" sz="4200" b="1" i="1" u="sng" dirty="0" smtClean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Ивановна</a:t>
            </a: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r>
              <a:rPr lang="ru-RU" sz="4200" b="1" i="1" u="sng" dirty="0" smtClean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Учитель </a:t>
            </a:r>
            <a:r>
              <a:rPr lang="ru-RU" sz="4200" b="1" i="1" u="sng" dirty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– логопед </a:t>
            </a: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r>
              <a:rPr lang="ru-RU" sz="4200" b="1" i="1" u="sng" dirty="0" smtClean="0">
                <a:solidFill>
                  <a:srgbClr val="F7964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Дикопавленко Ольга Васильевна</a:t>
            </a:r>
          </a:p>
          <a:p>
            <a:pPr marL="0" lvl="0" indent="0" algn="ctr" fontAlgn="base">
              <a:spcAft>
                <a:spcPct val="0"/>
              </a:spcAft>
              <a:buNone/>
              <a:defRPr/>
            </a:pPr>
            <a:endParaRPr lang="ru-RU" sz="1600" b="1" i="1" u="sng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endParaRPr lang="ru-RU" i="1" dirty="0">
              <a:solidFill>
                <a:srgbClr val="F7964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8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Песочная терапия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9137"/>
            <a:ext cx="4090771" cy="29141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052736"/>
            <a:ext cx="3677490" cy="505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ru-RU" sz="2000" b="1" i="1" dirty="0" smtClean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Естество</a:t>
            </a: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эмоциональная стабильность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выстраивание логической цепочки действий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развитие творчества </a:t>
            </a: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1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фантазии</a:t>
            </a:r>
            <a:endParaRPr lang="ru-RU" sz="21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совершенствуется мелкая моторика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разнообразие </a:t>
            </a:r>
            <a:r>
              <a:rPr lang="ru-RU" sz="21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ситуаций</a:t>
            </a:r>
            <a:endParaRPr lang="ru-RU" sz="21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обогащают словарный запас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1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навык связного высказывания </a:t>
            </a:r>
            <a:endParaRPr lang="ru-RU" sz="21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Информационная\болит голова\БАЗА ХАРАК\ОПЫТ РАСОВЦЫ - копия\СЕМИНАР 29\ФОТО оля\IMG_7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19167"/>
            <a:ext cx="3458766" cy="23058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Информационная\болит голова\БАЗА ХАРАК\ОПЫТ РАСОВЦЫ - копия\СЕМИНАР 29\фото тел\IMG20211215160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18" y="1412776"/>
            <a:ext cx="1372044" cy="18293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54" y="0"/>
            <a:ext cx="91956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Игровые технологии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E:\Информационная\болит голова\БАЗА ХАРАК\ОПЫТ РАСОВЦЫ - копия\СЕМИНАР 29\ФОТО оля\IMG_7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8486" y="2294790"/>
            <a:ext cx="4860032" cy="32400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Информационная\болит голова\БАЗА ХАРАК\ОПЫТ РАСОВЦЫ - копия\СЕМИНАР 29\ФОТО оля\IMG_7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86" y="2348880"/>
            <a:ext cx="5178771" cy="34525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1" y="0"/>
            <a:ext cx="9143999" cy="689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  <a:t>Папка - планшет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2656"/>
            <a:ext cx="51845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i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endParaRPr lang="ru-RU" sz="2400" i="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endParaRPr lang="ru-RU" sz="2400" i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endParaRPr lang="ru-RU" sz="2400" i="1" dirty="0" smtClean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Универсальное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,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многофункциональное, мобильное, простое в использовании,  тематическое,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учебно-игровое пособие, незаменимое в 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коррекционной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 работе по преодолению у детей нарушений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речи, являющееся  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привлекательным игровым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пространством. Это смысловой центр и итоговый результат.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6007">
            <a:off x="6165920" y="696130"/>
            <a:ext cx="2181106" cy="29081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87366"/>
            <a:ext cx="2659789" cy="36736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5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" y="0"/>
            <a:ext cx="92782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7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Помогает в работе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8176">
            <a:off x="6728048" y="332633"/>
            <a:ext cx="2386735" cy="18947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24745"/>
            <a:ext cx="6336704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•Ускорить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и сделать более привлекательным процесс </a:t>
            </a:r>
            <a:endParaRPr lang="ru-RU" sz="2000" b="1" i="1" dirty="0" smtClean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   коррекции речевых нарушений детей с РАС.</a:t>
            </a:r>
          </a:p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 Формировать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психологическую базу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речи.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Пополнять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словарь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детей. 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 Развивать лексическую системность.</a:t>
            </a:r>
          </a:p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 Развивать диалогические формы общения.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spcBef>
                <a:spcPct val="20000"/>
              </a:spcBef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 Совершенствовать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мелкую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моторику.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Планировать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предстоящую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деятельность.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•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Искать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нужную информацию, обобщать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её.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73" y="1631671"/>
            <a:ext cx="1944216" cy="234357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550">
            <a:off x="7007046" y="3477512"/>
            <a:ext cx="1738765" cy="19871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02675"/>
            <a:ext cx="3182618" cy="19101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123\Desktop\Новая папка\IMG202112201829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3826">
            <a:off x="2171957" y="4735271"/>
            <a:ext cx="1533752" cy="20450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4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Система коммуникации обменом изображениями (</a:t>
            </a:r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PEKS)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PECS - это система по обучению навыкам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коммуникации с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помощью обмена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карточками-картинками,  разработанная доктором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Лори </a:t>
            </a:r>
            <a:r>
              <a:rPr lang="ru-RU" sz="2000" i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Фрост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Энди </a:t>
            </a:r>
            <a:r>
              <a:rPr lang="ru-RU" sz="2000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Бонди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	 </a:t>
            </a:r>
          </a:p>
          <a:p>
            <a:pPr marL="0" indent="0">
              <a:buNone/>
            </a:pP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Основная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цель визуальных карточек – это дать ребенку возможность объяснить свои желания, потребности, чувства, попросить, что он хочет, что ему нужно, или как он себя чувствует. Дает возможность общения с окружающими детьми. </a:t>
            </a:r>
            <a:endParaRPr lang="ru-RU" sz="2000" i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12776"/>
            <a:ext cx="18722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293096"/>
            <a:ext cx="4905532" cy="227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475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990" y="0"/>
            <a:ext cx="953599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Интерактивная коммуникационная доска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331640" y="1159895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C:\Users\123\Desktop\e5d4437bcd1216a2debd4a5d1778c60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3156993" cy="227791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1cf609f486bd7e5c984f7c80ffsn--kukly-i-igrushki-nabor-kartochek-alternativnoj-kommunikatsii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03848" y="1484784"/>
            <a:ext cx="2669763" cy="245618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Documents and Settings\Admin\Рабочий стол\курсы\карточки pecs\Untitled-1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4221088"/>
            <a:ext cx="21602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8" name="Рисунок 7" descr="C:\Documents and Settings\Admin\Рабочий стол\курсы\карточки pecs\pecs уборка2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1520" y="1484784"/>
            <a:ext cx="24482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9" name="Рисунок 8" descr="C:\Documents and Settings\Admin\Рабочий стол\курсы\карточки pecs\Pecs игрушки2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72200" y="1484784"/>
            <a:ext cx="2340768" cy="243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0" name="Рисунок 9" descr="C:\Documents and Settings\Admin\Рабочий стол\курсы\карточки pecs\что к чему 2.jpg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372200" y="4293096"/>
            <a:ext cx="22322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75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913"/>
            <a:ext cx="95345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Преемственность в работе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РАС\IMG_7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56" y="1340768"/>
            <a:ext cx="3470912" cy="23139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2" y="4013884"/>
            <a:ext cx="2754560" cy="26654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3060848" y="5756920"/>
            <a:ext cx="3888432" cy="397843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3871">
            <a:off x="5034688" y="1828609"/>
            <a:ext cx="3316886" cy="213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790">
            <a:off x="4035335" y="3577816"/>
            <a:ext cx="2407611" cy="33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44" y="3939603"/>
            <a:ext cx="4556056" cy="295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4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«Говорящая стена»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lnSpcReduction="10000"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Способ организации самостоятельной деятельности детей</a:t>
            </a: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Сотрудничество и сотворчество педагогов, родителей и детей</a:t>
            </a: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Систематическая обновляемость содержания экспозиций</a:t>
            </a: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Соответствие санитарным, эстетическим и требованиям ФГОС</a:t>
            </a:r>
          </a:p>
          <a:p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E:\Информационная\болит голова\БАЗА ХАРАК\ОПЫТ РАСОВЦЫ - копия\СЕМИНАР 29\ФОТО оля\IMG_7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24" y="1412776"/>
            <a:ext cx="4111146" cy="27407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708">
            <a:off x="6515123" y="3830435"/>
            <a:ext cx="1725613" cy="25971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E:\Информационная\болит голова\БАЗА ХАРАК\ОПЫТ РАСОВЦЫ - копия\СЕМИНАР 29\ФОТО оля\IMG_7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1039">
            <a:off x="3918415" y="4263295"/>
            <a:ext cx="2580036" cy="17200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7" y="0"/>
            <a:ext cx="9169400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Требования к оформлению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Понятны детям, не вызывать отрицательных эмоций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Качественны, прочны, безопасны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Каждый элемент должен работать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Целенаправленное, адресное использование пространства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Учитывать освещение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E:\Информационная\болит голова\БАЗА ХАРАК\ОПЫТ РАСОВЦЫ - копия\СЕМИНАР 29\ФОТО оля\IMG_7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64772"/>
            <a:ext cx="4104456" cy="27363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371">
            <a:off x="4228463" y="4243832"/>
            <a:ext cx="1790673" cy="237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30908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7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Вывод: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4392488" cy="5112483"/>
          </a:xfrm>
        </p:spPr>
        <p:txBody>
          <a:bodyPr>
            <a:normAutofit fontScale="85000" lnSpcReduction="20000"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Коррекция речевых нарушений разрабатывается совместно со всеми специалистами, работающими с ребенком, а также с родителями детей.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Необходимо учитывать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типологические и индивидуальные особенности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детей с РАС.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Надо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создать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определенные базовые условия для каждого воспитанника.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/>
              <a:ea typeface="Calibri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270510" algn="l"/>
              </a:tabLst>
            </a:pP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Работа по устранению речевых недостатков имеет </a:t>
            </a:r>
            <a:r>
              <a:rPr lang="ru-RU" sz="2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комплексный </a:t>
            </a:r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Calibri"/>
              </a:rPr>
              <a:t>характер.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Последовательно и осторожно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применять инновационные технологии и этапы коррекционно – образовательной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деятельности для детей с РАС.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920" y="1124744"/>
            <a:ext cx="379804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3087" y="4102096"/>
            <a:ext cx="1852945" cy="226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365104"/>
            <a:ext cx="1746454" cy="237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425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918648" cy="319578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	</a:t>
            </a:r>
            <a:b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	Глобальные 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цели обучения детей с аутизмом ничем не отличаются от целей обучения других детей </a:t>
            </a: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- в 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первую очередь это развитие самодостаточности и самостоятельности </a:t>
            </a: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Ф. </a:t>
            </a:r>
            <a:r>
              <a:rPr lang="ru-RU" sz="24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Волкмар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, Л. </a:t>
            </a:r>
            <a:r>
              <a:rPr lang="ru-RU" sz="2400" b="1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Вайзнер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</a:t>
            </a:r>
            <a:b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1" y="2564904"/>
            <a:ext cx="7042985" cy="3600400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1. «</a:t>
            </a: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Необучаемых» детей нет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2. Создание специальных условий, форм и методов обучения требуют </a:t>
            </a:r>
            <a:r>
              <a:rPr lang="ru-RU" sz="24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специфические </a:t>
            </a: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особенности детей с РАС</a:t>
            </a:r>
            <a:r>
              <a:rPr lang="ru-RU" sz="24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3. Необходимо учитывать уровень развития навыков ребенка, характер индивидуальных преград в обучении и </a:t>
            </a:r>
            <a:r>
              <a:rPr lang="ru-RU" sz="2400" b="1" i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сформированность</a:t>
            </a:r>
            <a:r>
              <a:rPr lang="ru-RU" sz="24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 образовательной среды к включению ребенка.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96952"/>
            <a:ext cx="2852723" cy="31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>
              <a:spcBef>
                <a:spcPct val="20000"/>
              </a:spcBef>
            </a:pPr>
            <a: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Все </a:t>
            </a:r>
            <a:r>
              <a:rPr lang="ru-RU" sz="3200" b="1" dirty="0">
                <a:solidFill>
                  <a:srgbClr val="002060"/>
                </a:solidFill>
              </a:rPr>
              <a:t>родители мечтают, чтобы их дети были счастливы, здоровы, умели общаться с окружающими людьми…..</a:t>
            </a:r>
            <a: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</a:br>
            <a:r>
              <a:rPr lang="ru-RU" sz="6000" b="1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>Желаем </a:t>
            </a:r>
            <a:r>
              <a:rPr lang="ru-RU" sz="6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+mn-ea"/>
                <a:cs typeface="+mn-cs"/>
              </a:rPr>
              <a:t>творческих успехов!</a:t>
            </a:r>
            <a:r>
              <a:rPr lang="ru-RU" sz="6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6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45024"/>
            <a:ext cx="2304488" cy="287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Список используемых источников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8856984" cy="491033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Алпатова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Н.С. Коррекционно-педагогическая работа с детьми с расстройствами аутистического спектра. Вопросы теории и практики [Электронный ресурс] : учебное пособие / Е.С. Федосеева; С.А. Карпова; Н.С. Алпатова. - Саратов : Вузовское образование, 2018. - 309 c. - ISBN 978-5-4487- 0116-0. URL:http://www.iprbookshop.ru/71733.html 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Сырова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Н. В.,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Бережанская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Проблемы общения детей с синдромом раннего детского аутизма [Текст] // Актуальные вопросы современной педагогики: материалы V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Междунар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науч.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конф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(г. Уфа, май 2014 г.). — Уфа: Лето, 2014. — С. 71-73. — URL https://moluch.ru/conf/ped/archive/103/5631/ (дата обращения: 26.01.2018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Электронный ресурс]: URL:vseskazki.su/basni-ezopa.html (дата обращения 08.05.2018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Cандрикова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В.С. Логопедические игры и упражнения для развития речи у детей с расстройствами аутистического спектра: Пособие для логопедов и родителей / В.С. 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Сандрикова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 Под науч. ред. О.В. Елецкой. — М. : Редкая птица, 2019. — 80 с. — (Серия «Начинаем говорить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»).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Ауэр В.М. Практика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пробуждения чувств. Игры и идеи для детских садов и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дошкольных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групп. - К.: Изд-во «НАИРИ», 2014. - 144 с.</a:t>
            </a:r>
          </a:p>
          <a:p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965" y="0"/>
            <a:ext cx="95839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980728"/>
            <a:ext cx="7128792" cy="5112568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     Аутизм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» — внутри себя. Человек, болеющий этим недугом, свои жесты и речь никогда не направляет во внешний мир. В его действиях отсутствует социальный смысл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671">
            <a:off x="1972260" y="3228483"/>
            <a:ext cx="4340243" cy="28283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52120" y="2865425"/>
            <a:ext cx="3888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853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7140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900" b="1" dirty="0" smtClean="0">
                <a:solidFill>
                  <a:srgbClr val="F7964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900" b="1" dirty="0" smtClean="0">
                <a:solidFill>
                  <a:srgbClr val="F7964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900" b="1" dirty="0">
                <a:solidFill>
                  <a:srgbClr val="F7964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900" b="1" dirty="0">
                <a:solidFill>
                  <a:srgbClr val="F7964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900" b="1" dirty="0" smtClean="0">
                <a:solidFill>
                  <a:srgbClr val="F7964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900" b="1" dirty="0" smtClean="0">
                <a:solidFill>
                  <a:srgbClr val="F79646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900" b="1" dirty="0" smtClean="0">
                <a:latin typeface="Times New Roman"/>
                <a:ea typeface="Calibri"/>
                <a:cs typeface="Times New Roman"/>
              </a:rPr>
              <a:t>Цель:</a:t>
            </a:r>
            <a:r>
              <a:rPr lang="ru-RU" sz="2900" b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900" b="1" dirty="0">
                <a:latin typeface="Times New Roman"/>
                <a:ea typeface="Calibri"/>
                <a:cs typeface="Times New Roman"/>
              </a:rPr>
            </a:br>
            <a:r>
              <a:rPr lang="ru-RU" sz="2200" b="1" dirty="0">
                <a:latin typeface="Times New Roman"/>
                <a:ea typeface="Times New Roman"/>
                <a:cs typeface="Times New Roman"/>
              </a:rPr>
              <a:t> Выявление и обоснование  эффективных современных образовательных технологий, способствующих </a:t>
            </a:r>
            <a:r>
              <a:rPr lang="ru-RU" sz="2200" b="1" dirty="0" smtClean="0">
                <a:latin typeface="Times New Roman"/>
                <a:ea typeface="Times New Roman"/>
                <a:cs typeface="Times New Roman"/>
              </a:rPr>
              <a:t> развитию коммуникативных функций воспитанников, формированию </a:t>
            </a:r>
            <a:r>
              <a:rPr lang="ru-RU" sz="2200" b="1" dirty="0">
                <a:latin typeface="Times New Roman"/>
                <a:ea typeface="Times New Roman"/>
                <a:cs typeface="Times New Roman"/>
              </a:rPr>
              <a:t>социальной адаптации детей с аутизмом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91264" cy="4281339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2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 коррекционной работы:</a:t>
            </a:r>
            <a:endParaRPr lang="ru-RU" sz="22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Исследование  и дифференциация речевых </a:t>
            </a: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нарушений у детей </a:t>
            </a:r>
            <a:r>
              <a:rPr lang="ru-RU" sz="22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обусловленных аутизмом.</a:t>
            </a:r>
            <a:endParaRPr lang="ru-RU" sz="22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Установление эмоционального контакта с ребенком.</a:t>
            </a: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Формирование понимания речи и целенаправленного поведения. </a:t>
            </a: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Развитие артикуляционной моторики, мелкой моторики и речевого дыхания. </a:t>
            </a: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Стимуляция звукоподражания, вокализации и речи.</a:t>
            </a: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Формирование пассивного и активного  словаря ребенка.</a:t>
            </a: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ктивизация речевой деятельности в быту и игре, обучающей ситуации.</a:t>
            </a:r>
          </a:p>
          <a:p>
            <a:pPr lvl="0" algn="just">
              <a:buFont typeface="+mj-lt"/>
              <a:buAutoNum type="arabicPeriod"/>
            </a:pPr>
            <a:r>
              <a:rPr lang="ru-RU" sz="22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Дозированное и постепенное расширение образовательного пространства ребенка.</a:t>
            </a:r>
            <a:endParaRPr lang="ru-RU" sz="22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принципы взаимодействия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546848" cy="2764903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4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Комплексного </a:t>
            </a:r>
            <a:r>
              <a:rPr lang="ru-RU" sz="24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подхода</a:t>
            </a:r>
            <a:endParaRPr lang="ru-RU" sz="24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Принцип сотрудничества</a:t>
            </a:r>
          </a:p>
          <a:p>
            <a:pPr lvl="0"/>
            <a:r>
              <a:rPr lang="ru-RU" sz="24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Принцип учета интересов всех участников</a:t>
            </a:r>
          </a:p>
          <a:p>
            <a:pPr lvl="0"/>
            <a:r>
              <a:rPr lang="ru-RU" sz="24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Принцип дифференцированного подхода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902576" cy="260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33056"/>
            <a:ext cx="2304256" cy="26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73" y="4542802"/>
            <a:ext cx="2861493" cy="211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0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1965"/>
            <a:ext cx="913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Развивающая предметно пространственная среда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E:\Информационная\болит голова\БАЗА ХАРАК\ОПЫТ РАСОВЦЫ - копия\СЕМИНАР 29\фото тел\IMG20211216072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61" y="2432550"/>
            <a:ext cx="4896544" cy="36724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нформационная\болит голова\БАЗА ХАРАК\ОПЫТ РАСОВЦЫ - копия\СЕМИНАР 29\фото тел\IMG2021121607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4608"/>
            <a:ext cx="3635896" cy="27269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Информационная\болит голова\БАЗА ХАРАК\ОПЫТ РАСОВЦЫ - копия\СЕМИНАР 29\ФОТО оля\IMG_7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6" y="4509120"/>
            <a:ext cx="3078596" cy="20523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12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ребенка каким-нибудь неизвестным ему пяти словам – он будет долго и напрасно мучиться, но свяжите двадцать таких слов с картинками, 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он их усвоит на лету» 			                               К.Д. Ушинский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9849"/>
            <a:ext cx="2629972" cy="197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08" y="3254295"/>
            <a:ext cx="2935592" cy="348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45170"/>
            <a:ext cx="4101813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30588"/>
            <a:ext cx="3677767" cy="276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5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8" y="0"/>
            <a:ext cx="9164178" cy="683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Сенсорика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повышение интереса, движение и познание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Информационная\болит голова\БАЗА ХАРАК\ОПЫТ РАСОВЦЫ - копия\СЕМИНАР 29\ФОТО оля\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23" y="2420888"/>
            <a:ext cx="4837258" cy="32248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Информационная\болит голова\БАЗА ХАРАК\ОПЫТ РАСОВЦЫ - копия\СЕМИНАР 29\фото тел\IMG20211215161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8" y="1609938"/>
            <a:ext cx="3967526" cy="29756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Информационная\болит голова\БАЗА ХАРАК\ОПЫТ РАСОВЦЫ - копия\СЕМИНАР 29\фото тел\IMG20211214112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" y="4167082"/>
            <a:ext cx="3144349" cy="23582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8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54" y="0"/>
            <a:ext cx="91956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Сенсорные впечатления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96752"/>
            <a:ext cx="3192355" cy="23942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7693">
            <a:off x="323570" y="4179663"/>
            <a:ext cx="2612898" cy="19596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75101"/>
            <a:ext cx="2530109" cy="276879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40" y="2132856"/>
            <a:ext cx="3419425" cy="3651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6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571</Words>
  <Application>Microsoft Office PowerPoint</Application>
  <PresentationFormat>Экран (4:3)</PresentationFormat>
  <Paragraphs>101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МБДОУ детский сад №12 станицы Каневской муниципального образования Каневской район Краснодарского края</vt:lpstr>
      <vt:lpstr>    Глобальные цели обучения детей с аутизмом ничем не отличаются от целей обучения других детей - в первую очередь это развитие самодостаточности и самостоятельности  (Ф. Волкмар, Л. Вайзнер)        </vt:lpstr>
      <vt:lpstr>Проблема</vt:lpstr>
      <vt:lpstr>   Цель:  Выявление и обоснование  эффективных современных образовательных технологий, способствующих  развитию коммуникативных функций воспитанников, формированию социальной адаптации детей с аутизмом </vt:lpstr>
      <vt:lpstr>Основные принципы взаимодействия</vt:lpstr>
      <vt:lpstr>Развивающая предметно пространственная среда</vt:lpstr>
      <vt:lpstr>       «Учите ребенка каким-нибудь неизвестным ему пяти словам – он будет долго и напрасно мучиться, но свяжите двадцать таких слов с картинками,  и он их усвоит на лету»                                   К.Д. Ушинский</vt:lpstr>
      <vt:lpstr>Сенсорика – повышение интереса, движение и познание</vt:lpstr>
      <vt:lpstr>Сенсорные впечатления</vt:lpstr>
      <vt:lpstr>Песочная терапия</vt:lpstr>
      <vt:lpstr>Игровые технологии</vt:lpstr>
      <vt:lpstr>Папка - планшет</vt:lpstr>
      <vt:lpstr>Помогает в работе</vt:lpstr>
      <vt:lpstr>Система коммуникации обменом изображениями (PEKS)</vt:lpstr>
      <vt:lpstr> Интерактивная коммуникационная доска</vt:lpstr>
      <vt:lpstr>Преемственность в работе</vt:lpstr>
      <vt:lpstr>«Говорящая стена»</vt:lpstr>
      <vt:lpstr>Требования к оформлению</vt:lpstr>
      <vt:lpstr>Вывод:</vt:lpstr>
      <vt:lpstr>       Все родители мечтают, чтобы их дети были счастливы, здоровы, умели общаться с окружающими людьми….. Желаем творческих успехов! </vt:lpstr>
      <vt:lpstr>Список используемых источников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123</cp:lastModifiedBy>
  <cp:revision>106</cp:revision>
  <dcterms:created xsi:type="dcterms:W3CDTF">2021-03-15T10:39:31Z</dcterms:created>
  <dcterms:modified xsi:type="dcterms:W3CDTF">2022-01-24T07:04:09Z</dcterms:modified>
</cp:coreProperties>
</file>