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4" r:id="rId3"/>
    <p:sldId id="256" r:id="rId4"/>
    <p:sldId id="259" r:id="rId5"/>
    <p:sldId id="260" r:id="rId6"/>
    <p:sldId id="261" r:id="rId7"/>
    <p:sldId id="262" r:id="rId8"/>
    <p:sldId id="269" r:id="rId9"/>
    <p:sldId id="268" r:id="rId10"/>
    <p:sldId id="270" r:id="rId11"/>
    <p:sldId id="271" r:id="rId12"/>
    <p:sldId id="275" r:id="rId13"/>
    <p:sldId id="276" r:id="rId14"/>
    <p:sldId id="279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5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22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3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76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5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3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2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7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A5D456-3497-4B39-9637-80565E64A14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A088D1-35B5-4106-9B63-B17A38939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70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1" y="357553"/>
            <a:ext cx="8705973" cy="2971801"/>
          </a:xfrm>
        </p:spPr>
        <p:txBody>
          <a:bodyPr>
            <a:normAutofit fontScale="90000"/>
          </a:bodyPr>
          <a:lstStyle/>
          <a:p>
            <a:r>
              <a:rPr lang="ru-RU" sz="3100"/>
              <a:t>Интегрированная </a:t>
            </a:r>
            <a:r>
              <a:rPr lang="ru-RU" sz="3100" smtClean="0"/>
              <a:t>ООД </a:t>
            </a:r>
            <a:r>
              <a:rPr lang="ru-RU" sz="3100" dirty="0"/>
              <a:t>по познавательному развитию с использованием метода интеллект-карт </a:t>
            </a:r>
            <a:r>
              <a:rPr lang="ru-RU" sz="3100" b="1" dirty="0"/>
              <a:t>«Путешествие по Волге»</a:t>
            </a:r>
            <a:br>
              <a:rPr lang="ru-RU" sz="3100" b="1" dirty="0"/>
            </a:br>
            <a:r>
              <a:rPr lang="ru-RU" sz="3100" dirty="0" smtClean="0"/>
              <a:t>(Подготовительная </a:t>
            </a:r>
            <a:r>
              <a:rPr lang="ru-RU" sz="3100" dirty="0"/>
              <a:t>к школе </a:t>
            </a:r>
            <a:r>
              <a:rPr lang="ru-RU" sz="3100" dirty="0" smtClean="0"/>
              <a:t>группа)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2489" y="3152206"/>
            <a:ext cx="6400800" cy="194733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Воспитатели МАДОУ «Детский сад № 408 комбинированного вида» Советского района города Казани</a:t>
            </a:r>
          </a:p>
          <a:p>
            <a:r>
              <a:rPr lang="ru-RU" sz="2400" b="1" dirty="0" err="1" smtClean="0"/>
              <a:t>Ахмеджанова</a:t>
            </a:r>
            <a:r>
              <a:rPr lang="ru-RU" sz="2400" b="1" dirty="0" smtClean="0"/>
              <a:t> Флёра </a:t>
            </a:r>
            <a:r>
              <a:rPr lang="ru-RU" sz="2400" b="1" dirty="0" err="1" smtClean="0"/>
              <a:t>Хатиповна</a:t>
            </a:r>
            <a:endParaRPr lang="ru-RU" sz="2400" b="1" dirty="0" smtClean="0"/>
          </a:p>
          <a:p>
            <a:r>
              <a:rPr lang="ru-RU" sz="2400" b="1" dirty="0" smtClean="0"/>
              <a:t>Ахметова Лилия </a:t>
            </a:r>
            <a:r>
              <a:rPr lang="ru-RU" sz="2400" b="1" dirty="0" err="1" smtClean="0"/>
              <a:t>Равкатовна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56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900" y="4131425"/>
            <a:ext cx="5143010" cy="18130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Герб  республики Марий Эл представляет собой французский щит с серебряным фоном, внутри которого находится бурый медведь, стоящий на задних лапах и повернутый вправо. В правой лапе зверь держит длинный меч в синих ножнах, направленный вниз, и золотой молот с серебряной рукоятью. В левой же лапе располагается синий щит, обрамленный золотой лентой. В средней части щита изображен золотой скошенный марийский щит. Всю эту конструкцию венчает земельная золотая корона, стилизованная под марийский орнамент. </a:t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377px-Coat_of_Arms_of_Mari_El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767" y="764872"/>
            <a:ext cx="2554847" cy="3034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9731" y="503262"/>
            <a:ext cx="571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республики Марий эль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945" y="503262"/>
            <a:ext cx="489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республики Марий Эль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7258" y="4248029"/>
            <a:ext cx="4951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lag of Mari E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15" y="1318167"/>
            <a:ext cx="4502188" cy="2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2691" y="4121110"/>
            <a:ext cx="4405745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Белое полотнище марийского флага со стороны древка окаймлено вертикальной полосой с традиционным марийским орнаментом красного цвета. Центральный элемент флага – республиканский герб Марий Эля.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Flag of Mari E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15" y="1268290"/>
            <a:ext cx="4502188" cy="2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Vwdv8sl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87" y="1284316"/>
            <a:ext cx="2711053" cy="36147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6662" y="365760"/>
            <a:ext cx="898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Марийский народный костюм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1500">
            <a:off x="764617" y="1432269"/>
            <a:ext cx="3214710" cy="4822064"/>
          </a:xfrm>
          <a:prstGeom prst="rect">
            <a:avLst/>
          </a:prstGeom>
        </p:spPr>
      </p:pic>
      <p:pic>
        <p:nvPicPr>
          <p:cNvPr id="9" name="Рисунок 8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295">
            <a:off x="8073062" y="1411038"/>
            <a:ext cx="337661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estival.1september.ru/articles/606805/presentation/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5" y="243946"/>
            <a:ext cx="5347191" cy="34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roftur74.ru/photo/catalog_image_1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38" y="177444"/>
            <a:ext cx="4509971" cy="3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104" y="4487332"/>
            <a:ext cx="5361507" cy="19882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Льется песня родного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— башкиры, в Поволжье живем.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благодарность богатому краю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По-башкирски танцуем, поем.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Наш герой – Салават, им гордимся,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историю мы узнаем.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крупицам культуры страницы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Любим, учим и все бережем.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upload.wikimedia.org/wikipedia/commons/thumb/d/dc/Coat_of_Arms_of_Bashkortostan.svg/661px-Coat_of_Arms_of_Bashkortosta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9" y="590204"/>
            <a:ext cx="3248785" cy="30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435" y="3718679"/>
            <a:ext cx="40052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Герб Республики Башкортостан представляет собой изображение памятника Салавату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Юлаеву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фоне восходящего Солнца и его лучей, вписанное в круг, обрамленный национальным орнаментом. Ниже изображено соцветие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 мужества народов. Лента, окрашенная в цвета государственного флага Республики Башкортостан, с надписью по белому полю: «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upload.wikimedia.org/wikipedia/commons/thumb/3/3d/Flag_of_Bashkortostan.svg/450px-Flag_of_Bashkortost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2" y="836506"/>
            <a:ext cx="3899709" cy="25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6683" y="3463697"/>
            <a:ext cx="5230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 означает ясность, добродетель и чистоту помыслов народов Республики Башкортостан; белый — миролюбие, открытость, готовность к взаимному сотрудничеству народов Республики Башкортостан; зелёный — свободу, вечность жизни.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символ дружбы, семь его лепестков, расположенных в центре белой полосы, символизируют семь родов, положивших начало единению народов, проживающих на территории Республики Башкортостан.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499" y="125924"/>
            <a:ext cx="546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553" y="186149"/>
            <a:ext cx="645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республики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Башкортостан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3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04a8/0003c1af-433aeec6/img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7" y="218831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xn--80augbhsh2a0f.xn--p1ai/thumb/2/01CtfifG3QM9bCG43bcB-Q/640r480/d/1-0-3-img_561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632817" y="1648606"/>
            <a:ext cx="30074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https://46.img.avito.st/1280x960/1738749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8854456" y="1514428"/>
            <a:ext cx="2909606" cy="44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320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 descr="https://best-photos.ru/albums/userpics/10005/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https://i.ya-webdesign.com/images/ground-clipart-clear-background-grass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4492"/>
            <a:ext cx="12192001" cy="57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i.pinimg.com/originals/37/56/13/375613087cdbbdacce71fb5aba6593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98" y="1265907"/>
            <a:ext cx="7796561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31" y="2924175"/>
            <a:ext cx="4276725" cy="435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39" y="379572"/>
            <a:ext cx="1304925" cy="1348423"/>
          </a:xfrm>
          <a:prstGeom prst="rect">
            <a:avLst/>
          </a:prstGeom>
        </p:spPr>
      </p:pic>
      <p:pic>
        <p:nvPicPr>
          <p:cNvPr id="7" name="Picture 2" descr="http://cdn01.ru/files/users/images/e9/6e/e96e242cc79967de2a2680eb618af17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49" y="3090116"/>
            <a:ext cx="1414029" cy="11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gifok.net/images/2015/10/13/Flowers-Drawn_1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" y="6213481"/>
            <a:ext cx="574528" cy="6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gifok.net/images/2015/10/13/Flowers-Drawn_13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4" y="5739990"/>
            <a:ext cx="529940" cy="8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gifok.net/images/2015/10/13/Flowers-Drawn_13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4" y="6249349"/>
            <a:ext cx="727467" cy="6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ifok.net/images/2015/10/13/Flowers-Drawn_13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31" y="5739990"/>
            <a:ext cx="464633" cy="5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gifok.net/images/2015/10/13/Flowers-Drawn_13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34" y="6157455"/>
            <a:ext cx="727467" cy="6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" y="4742942"/>
            <a:ext cx="1233639" cy="1420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7" y="2487076"/>
            <a:ext cx="1610779" cy="36118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" y="151474"/>
            <a:ext cx="2364867" cy="27134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76" y="467621"/>
            <a:ext cx="1973023" cy="22638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33" y="857251"/>
            <a:ext cx="2375176" cy="18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8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6444" y="1205346"/>
            <a:ext cx="4281054" cy="241069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много разных стран,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одна страна: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белых льдов до теплых рек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Раскинулась она!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разных стран,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одна страна: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мы Родиной зовем,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Родина – одна!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04"/>
            <a:ext cx="12192000" cy="69910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"/>
            <a:ext cx="6643255" cy="236081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сердце великой России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Волга-матушка вольно течет.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реки нашей полной, могучей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народ разный мирно живет.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" y="0"/>
            <a:ext cx="5719156" cy="3724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4" y="0"/>
            <a:ext cx="5932516" cy="372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://tourlib.net/statti_tourism/images/talalaev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38" y="4158817"/>
            <a:ext cx="1533525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25" y="4089226"/>
            <a:ext cx="1709650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ÐÐ°ÑÑÐ¸Ð½ÐºÐ¸ Ð¿Ð¾ Ð·Ð°Ð¿ÑÐ¾ÑÑ Ð±ÑÐºÐ»ÐµÑÑ Ð¿Ð¾ Ð¿Ð¾Ð²Ð¾Ð»Ð¶ÑÑ ÑÐµÑÐ¿ÑÐ±Ð»Ð¸ÐºÐ° Ð±Ð°ÑÐºÐ¾ÑÑÐ¾ÑÑÐ°Ð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4158816"/>
            <a:ext cx="1712422" cy="2102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conf.nsc.ru/files/conferences/vogis2014/235716/cultur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62" y="4158817"/>
            <a:ext cx="1813558" cy="21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31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" y="822959"/>
            <a:ext cx="4829693" cy="319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ÐÐ°ÑÑÐ¸Ð½ÐºÐ¸ Ð¿Ð¾ Ð·Ð°Ð¿ÑÐ¾ÑÑ ÑÐµÐ±Ð¾ÐºÑÐ°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0" y="822960"/>
            <a:ext cx="5613632" cy="318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621" y="0"/>
            <a:ext cx="5860474" cy="8229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676" y="4156364"/>
            <a:ext cx="497932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Хвала тебе, Чувашия, мой дом!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имя, и язык твой — сердцу свято.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Дубравами и хмелем, и трудом,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песнями, и вышивкой богата.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Жива в узорах древних нити сила,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Связавшая народы в их судьбе, —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будешь жить во мне, моя Россия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живет Чувашия в тебе.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g600_chuvash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5468" y="959904"/>
            <a:ext cx="2528946" cy="2323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822" y="382385"/>
            <a:ext cx="5062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Чувашии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79" y="3460937"/>
            <a:ext cx="5336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Представляет собой геральдический щит, на которой «Древо жизни», растущее из чувашской земли. «Древо жизни» - знак долгого исторического пути, пройденного чувашским народом. Пурпурный цвет Древа и нижней полуокружности символизирует стремление народа к свободе. Светло-желтый – цвет солнца, дарующий жизнь всему на земле. Восьмиугольная звезда выражает красоту и совершенство. Хмель на концах полуокружности – образ традиционного богатства чувашского народа и республики- «зеленого золота».</a:t>
            </a:r>
            <a:endParaRPr lang="ru-RU" sz="1600" dirty="0"/>
          </a:p>
        </p:txBody>
      </p:sp>
      <p:pic>
        <p:nvPicPr>
          <p:cNvPr id="7" name="Picture 7" descr="chuv_f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772" y="1131710"/>
            <a:ext cx="3066094" cy="210312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19650" y="448887"/>
            <a:ext cx="5935288" cy="4567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Чувашии</a:t>
            </a:r>
            <a:endParaRPr kumimoji="0" lang="ru-RU" sz="2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7054" y="3724102"/>
            <a:ext cx="522870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– это полотнище желтого цвета с красной полосой вдоль нижнего контура, из которого «растет» Древо Жизни. Сочетание желтого и красного цветов – традиционная расцветка в чувашских традициях. Желтый цвет означает богатство, справедливость и благородство. Красный цвет означает силу, достоинство и мужество. На флаге Чувашии желтый фон – это место под солнцем, красный – земля, на которой растет «Древо Жизни». Эмблема «Три Солнца» в виде трех одинаковых с символизирует защиту, благополучие и солнечный свет.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221" y="133004"/>
            <a:ext cx="9002683" cy="922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национальный костюм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5303" y="3639669"/>
            <a:ext cx="931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национальный орнамент</a:t>
            </a:r>
          </a:p>
        </p:txBody>
      </p:sp>
      <p:pic>
        <p:nvPicPr>
          <p:cNvPr id="6" name="Рисунок 5" descr="__12_20091113_1185831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1" y="4622671"/>
            <a:ext cx="3159398" cy="2010885"/>
          </a:xfrm>
          <a:prstGeom prst="rect">
            <a:avLst/>
          </a:prstGeom>
        </p:spPr>
      </p:pic>
      <p:pic>
        <p:nvPicPr>
          <p:cNvPr id="7" name="Рисунок 6" descr="BCmw2jhe_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38" y="4622671"/>
            <a:ext cx="3158890" cy="2010884"/>
          </a:xfrm>
          <a:prstGeom prst="rect">
            <a:avLst/>
          </a:prstGeom>
        </p:spPr>
      </p:pic>
      <p:pic>
        <p:nvPicPr>
          <p:cNvPr id="8" name="Рисунок 7" descr="1271530977_uzor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987" y="4622671"/>
            <a:ext cx="2987649" cy="2010884"/>
          </a:xfrm>
          <a:prstGeom prst="rect">
            <a:avLst/>
          </a:prstGeom>
        </p:spPr>
      </p:pic>
      <p:pic>
        <p:nvPicPr>
          <p:cNvPr id="1026" name="Picture 2" descr="https://img0.liveinternet.ru/images/attach/c/8/99/590/99590492_large_151220111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11" y="1186442"/>
            <a:ext cx="2037718" cy="23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rasota4all.ru/wp-content/uploads/2018/09/44f3b82e26dca8408175ff15271747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23" y="1184340"/>
            <a:ext cx="1996788" cy="23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11" y="1169562"/>
            <a:ext cx="3205617" cy="2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044" y="148088"/>
            <a:ext cx="8534400" cy="691497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Йошкар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839585"/>
            <a:ext cx="4912821" cy="4688379"/>
          </a:xfrm>
          <a:prstGeom prst="rect">
            <a:avLst/>
          </a:prstGeom>
        </p:spPr>
      </p:pic>
      <p:pic>
        <p:nvPicPr>
          <p:cNvPr id="4098" name="Picture 2" descr="https://img.lookmytrips.com/images/look5avb/big-58b02f1fff93672756096759-5975c98867c44-1cnbi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65" y="839585"/>
            <a:ext cx="4806287" cy="46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527</TotalTime>
  <Words>465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Интегрированная ООД по познавательному развитию с использованием метода интеллект-карт «Путешествие по Волге» (Подготовительная к школе группа) </vt:lpstr>
      <vt:lpstr>Презентация PowerPoint</vt:lpstr>
      <vt:lpstr>    На свете много разных стран, Но есть одна страна: От белых льдов до теплых рек Раскинулась она! На свете много разных стран, Но есть одна страна: Ее мы Родиной зовем, А Родина – одна! </vt:lpstr>
      <vt:lpstr>Презентация PowerPoint</vt:lpstr>
      <vt:lpstr>Презентация PowerPoint</vt:lpstr>
      <vt:lpstr>Чебоксары</vt:lpstr>
      <vt:lpstr>Презентация PowerPoint</vt:lpstr>
      <vt:lpstr>Чувашский национальный костюм</vt:lpstr>
      <vt:lpstr>Йошкар - ола</vt:lpstr>
      <vt:lpstr>Герб  республики Марий Эл представляет собой французский щит с серебряным фоном, внутри которого находится бурый медведь, стоящий на задних лапах и повернутый вправо. В правой лапе зверь держит длинный меч в синих ножнах, направленный вниз, и золотой молот с серебряной рукоятью. В левой же лапе располагается синий щит, обрамленный золотой лентой. В средней части щита изображен золотой скошенный марийский щит. Всю эту конструкцию венчает земельная золотая корона, стилизованная под марийский орнамент.   </vt:lpstr>
      <vt:lpstr>Презентация PowerPoint</vt:lpstr>
      <vt:lpstr>Льется песня родного курая, Мы — башкиры, в Поволжье живем. В благодарность богатому краю По-башкирски танцуем, поем. - Наш герой – Салават, им гордимся,  Так историю мы узнаем. По крупицам культуры страницы Любим, учим и все бережем.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свете много разных стран, Но есть одна страна: От белых льдов до теплых рек Раскинулась она! На свете много разных стран, Но есть одна страна: Ее мы Родиной зовем, А Родина – одна!</dc:title>
  <dc:creator>User</dc:creator>
  <cp:lastModifiedBy>User</cp:lastModifiedBy>
  <cp:revision>38</cp:revision>
  <dcterms:created xsi:type="dcterms:W3CDTF">2019-09-15T07:34:12Z</dcterms:created>
  <dcterms:modified xsi:type="dcterms:W3CDTF">2022-03-17T11:43:39Z</dcterms:modified>
</cp:coreProperties>
</file>