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275" r:id="rId4"/>
    <p:sldId id="324" r:id="rId5"/>
    <p:sldId id="308" r:id="rId6"/>
    <p:sldId id="310" r:id="rId7"/>
    <p:sldId id="347" r:id="rId8"/>
    <p:sldId id="325" r:id="rId9"/>
    <p:sldId id="326" r:id="rId10"/>
    <p:sldId id="327" r:id="rId11"/>
    <p:sldId id="328" r:id="rId12"/>
    <p:sldId id="329" r:id="rId13"/>
    <p:sldId id="330" r:id="rId14"/>
    <p:sldId id="334" r:id="rId15"/>
    <p:sldId id="335" r:id="rId16"/>
    <p:sldId id="336" r:id="rId17"/>
    <p:sldId id="348" r:id="rId18"/>
    <p:sldId id="337" r:id="rId19"/>
    <p:sldId id="342" r:id="rId20"/>
    <p:sldId id="344" r:id="rId21"/>
    <p:sldId id="34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003300"/>
    <a:srgbClr val="AEAEB6"/>
    <a:srgbClr val="A5A5AD"/>
    <a:srgbClr val="C1C1C7"/>
    <a:srgbClr val="DADADE"/>
    <a:srgbClr val="F6CAF4"/>
    <a:srgbClr val="F7D1F5"/>
    <a:srgbClr val="FFB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3706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ED9C7-0449-402F-A688-F72011926B4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EA2D6D-C781-4CE8-820C-219927CB6AE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sz="2400" dirty="0">
              <a:latin typeface="Times New Roman" pitchFamily="18" charset="0"/>
              <a:cs typeface="Times New Roman" pitchFamily="18" charset="0"/>
            </a:rPr>
            <a:t>Профессионально помочь  семье в воспитании детей, при этом, не подменяя ее, а дополняя и обеспечивая более полную реализацию ее воспитательных функций</a:t>
          </a:r>
          <a:endParaRPr lang="ru-RU" sz="2400" u="none" dirty="0">
            <a:solidFill>
              <a:srgbClr val="000066"/>
            </a:solidFill>
            <a:latin typeface="Calibri"/>
            <a:ea typeface="+mn-ea"/>
            <a:cs typeface="+mn-cs"/>
          </a:endParaRPr>
        </a:p>
      </dgm:t>
    </dgm:pt>
    <dgm:pt modelId="{28C2A0C8-DF96-42DB-A191-E3F4FA5A0773}" type="parTrans" cxnId="{D39CAE63-2EDF-453D-9002-BE29ADCA65F0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FB8FC7FA-BAC8-4902-8E5B-E81F0AE3425A}" type="sibTrans" cxnId="{D39CAE63-2EDF-453D-9002-BE29ADCA65F0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590FEE27-71F8-4491-A069-ACE81BB2E42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Цель</a:t>
          </a:r>
          <a:r>
            <a: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DBBA6298-5009-4E8C-98AD-F06CBC43BD38}" type="parTrans" cxnId="{9649D943-35B3-4E0C-90AC-3E4053336763}">
      <dgm:prSet/>
      <dgm:spPr/>
      <dgm:t>
        <a:bodyPr/>
        <a:lstStyle/>
        <a:p>
          <a:endParaRPr lang="ru-RU"/>
        </a:p>
      </dgm:t>
    </dgm:pt>
    <dgm:pt modelId="{15E0A979-3104-41F4-ADC9-09ADB399F84D}" type="sibTrans" cxnId="{9649D943-35B3-4E0C-90AC-3E4053336763}">
      <dgm:prSet/>
      <dgm:spPr/>
      <dgm:t>
        <a:bodyPr/>
        <a:lstStyle/>
        <a:p>
          <a:endParaRPr lang="ru-RU"/>
        </a:p>
      </dgm:t>
    </dgm:pt>
    <dgm:pt modelId="{4E6AA498-973F-4E94-9F1F-8CE8BD29976C}" type="pres">
      <dgm:prSet presAssocID="{B56ED9C7-0449-402F-A688-F72011926B43}" presName="Name0" presStyleCnt="0">
        <dgm:presLayoutVars>
          <dgm:dir/>
          <dgm:animLvl val="lvl"/>
          <dgm:resizeHandles/>
        </dgm:presLayoutVars>
      </dgm:prSet>
      <dgm:spPr/>
    </dgm:pt>
    <dgm:pt modelId="{E4CA0A09-85F7-4FCC-88A1-68567AD0F0A8}" type="pres">
      <dgm:prSet presAssocID="{C4EA2D6D-C781-4CE8-820C-219927CB6AE3}" presName="linNode" presStyleCnt="0"/>
      <dgm:spPr/>
    </dgm:pt>
    <dgm:pt modelId="{23193CB4-3203-4C2F-ADC5-5DF50D61DEE2}" type="pres">
      <dgm:prSet presAssocID="{C4EA2D6D-C781-4CE8-820C-219927CB6AE3}" presName="parentShp" presStyleLbl="node1" presStyleIdx="0" presStyleCnt="1" custScaleX="151581" custScaleY="59277" custLinFactNeighborX="35095" custLinFactNeighborY="-5547">
        <dgm:presLayoutVars>
          <dgm:bulletEnabled val="1"/>
        </dgm:presLayoutVars>
      </dgm:prSet>
      <dgm:spPr/>
    </dgm:pt>
    <dgm:pt modelId="{FF6CB057-B9AE-4375-81F9-F4E40872AF3E}" type="pres">
      <dgm:prSet presAssocID="{C4EA2D6D-C781-4CE8-820C-219927CB6AE3}" presName="childShp" presStyleLbl="bgAccFollowNode1" presStyleIdx="0" presStyleCnt="1" custScaleX="42313" custScaleY="28961" custLinFactX="-42468" custLinFactNeighborX="-100000" custLinFactNeighborY="-4038">
        <dgm:presLayoutVars>
          <dgm:bulletEnabled val="1"/>
        </dgm:presLayoutVars>
      </dgm:prSet>
      <dgm:spPr/>
    </dgm:pt>
  </dgm:ptLst>
  <dgm:cxnLst>
    <dgm:cxn modelId="{D39CAE63-2EDF-453D-9002-BE29ADCA65F0}" srcId="{B56ED9C7-0449-402F-A688-F72011926B43}" destId="{C4EA2D6D-C781-4CE8-820C-219927CB6AE3}" srcOrd="0" destOrd="0" parTransId="{28C2A0C8-DF96-42DB-A191-E3F4FA5A0773}" sibTransId="{FB8FC7FA-BAC8-4902-8E5B-E81F0AE3425A}"/>
    <dgm:cxn modelId="{9649D943-35B3-4E0C-90AC-3E4053336763}" srcId="{C4EA2D6D-C781-4CE8-820C-219927CB6AE3}" destId="{590FEE27-71F8-4491-A069-ACE81BB2E428}" srcOrd="0" destOrd="0" parTransId="{DBBA6298-5009-4E8C-98AD-F06CBC43BD38}" sibTransId="{15E0A979-3104-41F4-ADC9-09ADB399F84D}"/>
    <dgm:cxn modelId="{552F65F7-892A-4893-912E-8AD4FFB2C8AC}" type="presOf" srcId="{C4EA2D6D-C781-4CE8-820C-219927CB6AE3}" destId="{23193CB4-3203-4C2F-ADC5-5DF50D61DEE2}" srcOrd="0" destOrd="0" presId="urn:microsoft.com/office/officeart/2005/8/layout/vList6"/>
    <dgm:cxn modelId="{5425E0F8-D935-4DFD-B7D2-E257B8269FD5}" type="presOf" srcId="{590FEE27-71F8-4491-A069-ACE81BB2E428}" destId="{FF6CB057-B9AE-4375-81F9-F4E40872AF3E}" srcOrd="0" destOrd="0" presId="urn:microsoft.com/office/officeart/2005/8/layout/vList6"/>
    <dgm:cxn modelId="{0C186DFC-A767-4291-A33B-2F3318604BB8}" type="presOf" srcId="{B56ED9C7-0449-402F-A688-F72011926B43}" destId="{4E6AA498-973F-4E94-9F1F-8CE8BD29976C}" srcOrd="0" destOrd="0" presId="urn:microsoft.com/office/officeart/2005/8/layout/vList6"/>
    <dgm:cxn modelId="{BF0B04ED-7C3E-4C6E-B367-658166A26C5F}" type="presParOf" srcId="{4E6AA498-973F-4E94-9F1F-8CE8BD29976C}" destId="{E4CA0A09-85F7-4FCC-88A1-68567AD0F0A8}" srcOrd="0" destOrd="0" presId="urn:microsoft.com/office/officeart/2005/8/layout/vList6"/>
    <dgm:cxn modelId="{FC2A9877-1508-4EE1-8C95-881483ED6F34}" type="presParOf" srcId="{E4CA0A09-85F7-4FCC-88A1-68567AD0F0A8}" destId="{23193CB4-3203-4C2F-ADC5-5DF50D61DEE2}" srcOrd="0" destOrd="0" presId="urn:microsoft.com/office/officeart/2005/8/layout/vList6"/>
    <dgm:cxn modelId="{D4C31809-22C5-428F-A79E-1478E9505E21}" type="presParOf" srcId="{E4CA0A09-85F7-4FCC-88A1-68567AD0F0A8}" destId="{FF6CB057-B9AE-4375-81F9-F4E40872AF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0F4672-E568-49E0-9927-E6855B73EC8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8E93F4-90AB-4BBF-9F63-CE8887D2739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/>
            <a:t>изучение и обобщение лучшего опыта семейного воспитания</a:t>
          </a:r>
          <a:endParaRPr lang="ru-RU" sz="20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4B9FA0-7F42-43F0-A57C-A4F37A4AFE13}" type="parTrans" cxnId="{E486A31D-AC32-42EB-8408-EE0279CF7C66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D605E32D-F691-42B1-8433-54AB09FCC26A}" type="sibTrans" cxnId="{E486A31D-AC32-42EB-8408-EE0279CF7C66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C4A8484F-8D93-4BB2-811C-0AA6F67B827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400" u="none" dirty="0">
            <a:solidFill>
              <a:srgbClr val="000066"/>
            </a:solidFill>
          </a:endParaRPr>
        </a:p>
      </dgm:t>
    </dgm:pt>
    <dgm:pt modelId="{4CC627C2-857C-4498-894F-AB04ABE4D840}" type="parTrans" cxnId="{0D141F24-6F5A-4D52-91D2-D4FEF0454938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04F7E80A-9E26-4DE7-94A6-64E65813BC0F}" type="sibTrans" cxnId="{0D141F24-6F5A-4D52-91D2-D4FEF0454938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827028FC-66E5-4EA1-AF07-DA850E11F91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3</a:t>
          </a:r>
        </a:p>
      </dgm:t>
    </dgm:pt>
    <dgm:pt modelId="{2D95836E-984A-4182-A8A0-103F0957D8E5}" type="parTrans" cxnId="{E364D55B-5A12-4DC4-ACDC-0437E49A7D59}">
      <dgm:prSet/>
      <dgm:spPr/>
      <dgm:t>
        <a:bodyPr/>
        <a:lstStyle/>
        <a:p>
          <a:endParaRPr lang="ru-RU"/>
        </a:p>
      </dgm:t>
    </dgm:pt>
    <dgm:pt modelId="{6150F7F1-8618-43AD-86CF-B2AC49F30B98}" type="sibTrans" cxnId="{E364D55B-5A12-4DC4-ACDC-0437E49A7D59}">
      <dgm:prSet/>
      <dgm:spPr/>
      <dgm:t>
        <a:bodyPr/>
        <a:lstStyle/>
        <a:p>
          <a:endParaRPr lang="ru-RU"/>
        </a:p>
      </dgm:t>
    </dgm:pt>
    <dgm:pt modelId="{0BC40596-7209-4EFB-88A8-734E3D3D58E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1</a:t>
          </a:r>
        </a:p>
      </dgm:t>
    </dgm:pt>
    <dgm:pt modelId="{42E2FD5B-405C-4660-9A1A-618E503BE69A}" type="parTrans" cxnId="{C9331EEF-A953-4669-A25B-6FB7502D6CDA}">
      <dgm:prSet/>
      <dgm:spPr/>
      <dgm:t>
        <a:bodyPr/>
        <a:lstStyle/>
        <a:p>
          <a:endParaRPr lang="ru-RU"/>
        </a:p>
      </dgm:t>
    </dgm:pt>
    <dgm:pt modelId="{12D62A45-F94B-4180-A4AB-5F3DA88D7C93}" type="sibTrans" cxnId="{C9331EEF-A953-4669-A25B-6FB7502D6CDA}">
      <dgm:prSet/>
      <dgm:spPr/>
      <dgm:t>
        <a:bodyPr/>
        <a:lstStyle/>
        <a:p>
          <a:endParaRPr lang="ru-RU"/>
        </a:p>
      </dgm:t>
    </dgm:pt>
    <dgm:pt modelId="{263A29E6-8BDA-4883-AE82-FD46E19D069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dirty="0"/>
            <a:t>повышение педагогической культуры родителей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229A0EB-4240-4B93-AE55-6D19136C2CD6}" type="parTrans" cxnId="{020BEC27-CB5E-48BB-82F2-149D78ED8FEC}">
      <dgm:prSet/>
      <dgm:spPr/>
      <dgm:t>
        <a:bodyPr/>
        <a:lstStyle/>
        <a:p>
          <a:endParaRPr lang="ru-RU"/>
        </a:p>
      </dgm:t>
    </dgm:pt>
    <dgm:pt modelId="{1CB9D2AD-C9E0-4D69-9335-ACF928FD842D}" type="sibTrans" cxnId="{020BEC27-CB5E-48BB-82F2-149D78ED8FEC}">
      <dgm:prSet/>
      <dgm:spPr/>
      <dgm:t>
        <a:bodyPr/>
        <a:lstStyle/>
        <a:p>
          <a:endParaRPr lang="ru-RU"/>
        </a:p>
      </dgm:t>
    </dgm:pt>
    <dgm:pt modelId="{2C19C2A6-9626-4169-980C-E80D6848DEC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u="none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400" u="none" dirty="0">
            <a:solidFill>
              <a:srgbClr val="000066"/>
            </a:solidFill>
          </a:endParaRPr>
        </a:p>
      </dgm:t>
    </dgm:pt>
    <dgm:pt modelId="{001508C9-6F4A-4B44-9D82-962441A79B32}" type="sibTrans" cxnId="{17AF30B9-EBD2-44F4-9AAE-040691B88B51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B7E3EAF9-4EE7-487E-A2D0-28E6568F1E84}" type="parTrans" cxnId="{17AF30B9-EBD2-44F4-9AAE-040691B88B51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52C2D2F3-1911-47E6-83E7-C62CD6E35B8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/>
            <a:t>приобщение родителей к участию в жизни детского сада через поиск и внедрение наиболее эффективных форм работы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B79E7FE-F70F-4CD4-BFE4-F439128E6066}" type="sibTrans" cxnId="{E4690552-909D-4E17-97ED-CE947A3BAB93}">
      <dgm:prSet/>
      <dgm:spPr/>
      <dgm:t>
        <a:bodyPr/>
        <a:lstStyle/>
        <a:p>
          <a:endParaRPr lang="ru-RU"/>
        </a:p>
      </dgm:t>
    </dgm:pt>
    <dgm:pt modelId="{421CA9A5-CB76-496D-AC43-5C3DE607DAE6}" type="parTrans" cxnId="{E4690552-909D-4E17-97ED-CE947A3BAB93}">
      <dgm:prSet/>
      <dgm:spPr/>
      <dgm:t>
        <a:bodyPr/>
        <a:lstStyle/>
        <a:p>
          <a:endParaRPr lang="ru-RU"/>
        </a:p>
      </dgm:t>
    </dgm:pt>
    <dgm:pt modelId="{7546D17C-3A97-4332-BE72-CB0A80A7661F}" type="pres">
      <dgm:prSet presAssocID="{6D0F4672-E568-49E0-9927-E6855B73EC88}" presName="linearFlow" presStyleCnt="0">
        <dgm:presLayoutVars>
          <dgm:dir/>
          <dgm:animLvl val="lvl"/>
          <dgm:resizeHandles val="exact"/>
        </dgm:presLayoutVars>
      </dgm:prSet>
      <dgm:spPr/>
    </dgm:pt>
    <dgm:pt modelId="{A0876F21-7394-4677-8663-F5CD888A0BBC}" type="pres">
      <dgm:prSet presAssocID="{0BC40596-7209-4EFB-88A8-734E3D3D58E5}" presName="composite" presStyleCnt="0"/>
      <dgm:spPr/>
    </dgm:pt>
    <dgm:pt modelId="{C0DF69F5-D87D-426B-A8E4-0AE51F486721}" type="pres">
      <dgm:prSet presAssocID="{0BC40596-7209-4EFB-88A8-734E3D3D58E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947D40D7-21DD-49CF-912C-68058A7EC86D}" type="pres">
      <dgm:prSet presAssocID="{0BC40596-7209-4EFB-88A8-734E3D3D58E5}" presName="descendantText" presStyleLbl="alignAcc1" presStyleIdx="0" presStyleCnt="4">
        <dgm:presLayoutVars>
          <dgm:bulletEnabled val="1"/>
        </dgm:presLayoutVars>
      </dgm:prSet>
      <dgm:spPr/>
    </dgm:pt>
    <dgm:pt modelId="{00DCDF17-7AAC-4B38-B39B-BC9510D80099}" type="pres">
      <dgm:prSet presAssocID="{12D62A45-F94B-4180-A4AB-5F3DA88D7C93}" presName="sp" presStyleCnt="0"/>
      <dgm:spPr/>
    </dgm:pt>
    <dgm:pt modelId="{90566327-2634-47DC-890A-E7C04E62B310}" type="pres">
      <dgm:prSet presAssocID="{2C19C2A6-9626-4169-980C-E80D6848DEC1}" presName="composite" presStyleCnt="0"/>
      <dgm:spPr/>
    </dgm:pt>
    <dgm:pt modelId="{71A0733B-6A80-42F3-8F2D-9D6691C4FEB2}" type="pres">
      <dgm:prSet presAssocID="{2C19C2A6-9626-4169-980C-E80D6848DEC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26ECA89-EE3C-467B-8316-663533E34B1D}" type="pres">
      <dgm:prSet presAssocID="{2C19C2A6-9626-4169-980C-E80D6848DEC1}" presName="descendantText" presStyleLbl="alignAcc1" presStyleIdx="1" presStyleCnt="4">
        <dgm:presLayoutVars>
          <dgm:bulletEnabled val="1"/>
        </dgm:presLayoutVars>
      </dgm:prSet>
      <dgm:spPr/>
    </dgm:pt>
    <dgm:pt modelId="{BCFCD7C3-1BF2-4BCC-B5BB-E66D20BE0E42}" type="pres">
      <dgm:prSet presAssocID="{001508C9-6F4A-4B44-9D82-962441A79B32}" presName="sp" presStyleCnt="0"/>
      <dgm:spPr/>
    </dgm:pt>
    <dgm:pt modelId="{9AD5A714-ADDB-48A9-872F-AF7701E20F85}" type="pres">
      <dgm:prSet presAssocID="{827028FC-66E5-4EA1-AF07-DA850E11F91B}" presName="composite" presStyleCnt="0"/>
      <dgm:spPr/>
    </dgm:pt>
    <dgm:pt modelId="{6B6F1AFC-914C-4B44-81A5-1EE410593D94}" type="pres">
      <dgm:prSet presAssocID="{827028FC-66E5-4EA1-AF07-DA850E11F91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B05F41C-D463-430E-BDDE-B467628530AD}" type="pres">
      <dgm:prSet presAssocID="{827028FC-66E5-4EA1-AF07-DA850E11F91B}" presName="descendantText" presStyleLbl="alignAcc1" presStyleIdx="2" presStyleCnt="4">
        <dgm:presLayoutVars>
          <dgm:bulletEnabled val="1"/>
        </dgm:presLayoutVars>
      </dgm:prSet>
      <dgm:spPr/>
    </dgm:pt>
    <dgm:pt modelId="{BB196E20-1BC7-4A08-81C7-BEEC49B1E801}" type="pres">
      <dgm:prSet presAssocID="{6150F7F1-8618-43AD-86CF-B2AC49F30B98}" presName="sp" presStyleCnt="0"/>
      <dgm:spPr/>
    </dgm:pt>
    <dgm:pt modelId="{5F5B5993-98E5-4893-BEAA-1272CEDCEE61}" type="pres">
      <dgm:prSet presAssocID="{C4A8484F-8D93-4BB2-811C-0AA6F67B827B}" presName="composite" presStyleCnt="0"/>
      <dgm:spPr/>
    </dgm:pt>
    <dgm:pt modelId="{BD1C972A-149C-4D90-8C2C-2A50988CC408}" type="pres">
      <dgm:prSet presAssocID="{C4A8484F-8D93-4BB2-811C-0AA6F67B827B}" presName="parentText" presStyleLbl="alignNode1" presStyleIdx="3" presStyleCnt="4" custFlipHor="1" custScaleX="4368" custScaleY="6497">
        <dgm:presLayoutVars>
          <dgm:chMax val="1"/>
          <dgm:bulletEnabled val="1"/>
        </dgm:presLayoutVars>
      </dgm:prSet>
      <dgm:spPr/>
    </dgm:pt>
    <dgm:pt modelId="{6E346E29-83AD-4C66-B8A4-BCAFEFBE1469}" type="pres">
      <dgm:prSet presAssocID="{C4A8484F-8D93-4BB2-811C-0AA6F67B827B}" presName="descendantText" presStyleLbl="alignAcc1" presStyleIdx="3" presStyleCnt="4" custScaleX="99299" custScaleY="101926" custLinFactNeighborX="1362" custLinFactNeighborY="-11161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F7D2ED0D-B123-4327-8F19-42CCA2F83FFB}" type="presOf" srcId="{263A29E6-8BDA-4883-AE82-FD46E19D0699}" destId="{947D40D7-21DD-49CF-912C-68058A7EC86D}" srcOrd="0" destOrd="0" presId="urn:microsoft.com/office/officeart/2005/8/layout/chevron2"/>
    <dgm:cxn modelId="{E486A31D-AC32-42EB-8408-EE0279CF7C66}" srcId="{2C19C2A6-9626-4169-980C-E80D6848DEC1}" destId="{868E93F4-90AB-4BBF-9F63-CE8887D27398}" srcOrd="0" destOrd="0" parTransId="{A34B9FA0-7F42-43F0-A57C-A4F37A4AFE13}" sibTransId="{D605E32D-F691-42B1-8433-54AB09FCC26A}"/>
    <dgm:cxn modelId="{0D141F24-6F5A-4D52-91D2-D4FEF0454938}" srcId="{6D0F4672-E568-49E0-9927-E6855B73EC88}" destId="{C4A8484F-8D93-4BB2-811C-0AA6F67B827B}" srcOrd="3" destOrd="0" parTransId="{4CC627C2-857C-4498-894F-AB04ABE4D840}" sibTransId="{04F7E80A-9E26-4DE7-94A6-64E65813BC0F}"/>
    <dgm:cxn modelId="{020BEC27-CB5E-48BB-82F2-149D78ED8FEC}" srcId="{0BC40596-7209-4EFB-88A8-734E3D3D58E5}" destId="{263A29E6-8BDA-4883-AE82-FD46E19D0699}" srcOrd="0" destOrd="0" parTransId="{B229A0EB-4240-4B93-AE55-6D19136C2CD6}" sibTransId="{1CB9D2AD-C9E0-4D69-9335-ACF928FD842D}"/>
    <dgm:cxn modelId="{76B93E3F-AF2D-4251-AA4A-A07036E96C04}" type="presOf" srcId="{2C19C2A6-9626-4169-980C-E80D6848DEC1}" destId="{71A0733B-6A80-42F3-8F2D-9D6691C4FEB2}" srcOrd="0" destOrd="0" presId="urn:microsoft.com/office/officeart/2005/8/layout/chevron2"/>
    <dgm:cxn modelId="{E364D55B-5A12-4DC4-ACDC-0437E49A7D59}" srcId="{6D0F4672-E568-49E0-9927-E6855B73EC88}" destId="{827028FC-66E5-4EA1-AF07-DA850E11F91B}" srcOrd="2" destOrd="0" parTransId="{2D95836E-984A-4182-A8A0-103F0957D8E5}" sibTransId="{6150F7F1-8618-43AD-86CF-B2AC49F30B98}"/>
    <dgm:cxn modelId="{DAFD3665-B635-42EE-9932-5977988F10DD}" type="presOf" srcId="{52C2D2F3-1911-47E6-83E7-C62CD6E35B85}" destId="{3B05F41C-D463-430E-BDDE-B467628530AD}" srcOrd="0" destOrd="0" presId="urn:microsoft.com/office/officeart/2005/8/layout/chevron2"/>
    <dgm:cxn modelId="{E4690552-909D-4E17-97ED-CE947A3BAB93}" srcId="{827028FC-66E5-4EA1-AF07-DA850E11F91B}" destId="{52C2D2F3-1911-47E6-83E7-C62CD6E35B85}" srcOrd="0" destOrd="0" parTransId="{421CA9A5-CB76-496D-AC43-5C3DE607DAE6}" sibTransId="{0B79E7FE-F70F-4CD4-BFE4-F439128E6066}"/>
    <dgm:cxn modelId="{C6154879-F2B2-47FD-BE85-D77303BFC87B}" type="presOf" srcId="{827028FC-66E5-4EA1-AF07-DA850E11F91B}" destId="{6B6F1AFC-914C-4B44-81A5-1EE410593D94}" srcOrd="0" destOrd="0" presId="urn:microsoft.com/office/officeart/2005/8/layout/chevron2"/>
    <dgm:cxn modelId="{E8ED3B88-8BBE-4995-9A04-05F1D4BC746A}" type="presOf" srcId="{6D0F4672-E568-49E0-9927-E6855B73EC88}" destId="{7546D17C-3A97-4332-BE72-CB0A80A7661F}" srcOrd="0" destOrd="0" presId="urn:microsoft.com/office/officeart/2005/8/layout/chevron2"/>
    <dgm:cxn modelId="{9CB2AE8D-3918-47BE-9A37-FF3629BBD4FB}" type="presOf" srcId="{0BC40596-7209-4EFB-88A8-734E3D3D58E5}" destId="{C0DF69F5-D87D-426B-A8E4-0AE51F486721}" srcOrd="0" destOrd="0" presId="urn:microsoft.com/office/officeart/2005/8/layout/chevron2"/>
    <dgm:cxn modelId="{9BF44997-F613-42C3-B369-7F6833120199}" type="presOf" srcId="{C4A8484F-8D93-4BB2-811C-0AA6F67B827B}" destId="{BD1C972A-149C-4D90-8C2C-2A50988CC408}" srcOrd="0" destOrd="0" presId="urn:microsoft.com/office/officeart/2005/8/layout/chevron2"/>
    <dgm:cxn modelId="{17AF30B9-EBD2-44F4-9AAE-040691B88B51}" srcId="{6D0F4672-E568-49E0-9927-E6855B73EC88}" destId="{2C19C2A6-9626-4169-980C-E80D6848DEC1}" srcOrd="1" destOrd="0" parTransId="{B7E3EAF9-4EE7-487E-A2D0-28E6568F1E84}" sibTransId="{001508C9-6F4A-4B44-9D82-962441A79B32}"/>
    <dgm:cxn modelId="{041781BF-ABC0-4ACB-9701-A1CDEB907C8A}" type="presOf" srcId="{868E93F4-90AB-4BBF-9F63-CE8887D27398}" destId="{226ECA89-EE3C-467B-8316-663533E34B1D}" srcOrd="0" destOrd="0" presId="urn:microsoft.com/office/officeart/2005/8/layout/chevron2"/>
    <dgm:cxn modelId="{C9331EEF-A953-4669-A25B-6FB7502D6CDA}" srcId="{6D0F4672-E568-49E0-9927-E6855B73EC88}" destId="{0BC40596-7209-4EFB-88A8-734E3D3D58E5}" srcOrd="0" destOrd="0" parTransId="{42E2FD5B-405C-4660-9A1A-618E503BE69A}" sibTransId="{12D62A45-F94B-4180-A4AB-5F3DA88D7C93}"/>
    <dgm:cxn modelId="{5D8BB52A-D7CB-42D1-8E71-9AF71A6B2A84}" type="presParOf" srcId="{7546D17C-3A97-4332-BE72-CB0A80A7661F}" destId="{A0876F21-7394-4677-8663-F5CD888A0BBC}" srcOrd="0" destOrd="0" presId="urn:microsoft.com/office/officeart/2005/8/layout/chevron2"/>
    <dgm:cxn modelId="{861AB61E-728A-4459-8CA0-7E310618F5CC}" type="presParOf" srcId="{A0876F21-7394-4677-8663-F5CD888A0BBC}" destId="{C0DF69F5-D87D-426B-A8E4-0AE51F486721}" srcOrd="0" destOrd="0" presId="urn:microsoft.com/office/officeart/2005/8/layout/chevron2"/>
    <dgm:cxn modelId="{51184DC3-0D43-482B-A5EB-54800352AD55}" type="presParOf" srcId="{A0876F21-7394-4677-8663-F5CD888A0BBC}" destId="{947D40D7-21DD-49CF-912C-68058A7EC86D}" srcOrd="1" destOrd="0" presId="urn:microsoft.com/office/officeart/2005/8/layout/chevron2"/>
    <dgm:cxn modelId="{68397D13-3BC3-4BF1-BD8E-F828212FD86E}" type="presParOf" srcId="{7546D17C-3A97-4332-BE72-CB0A80A7661F}" destId="{00DCDF17-7AAC-4B38-B39B-BC9510D80099}" srcOrd="1" destOrd="0" presId="urn:microsoft.com/office/officeart/2005/8/layout/chevron2"/>
    <dgm:cxn modelId="{017ECD40-5B3C-43E3-A375-1AC76F469A67}" type="presParOf" srcId="{7546D17C-3A97-4332-BE72-CB0A80A7661F}" destId="{90566327-2634-47DC-890A-E7C04E62B310}" srcOrd="2" destOrd="0" presId="urn:microsoft.com/office/officeart/2005/8/layout/chevron2"/>
    <dgm:cxn modelId="{A81D2E62-4D5A-4BDF-9742-971DA5E7D28B}" type="presParOf" srcId="{90566327-2634-47DC-890A-E7C04E62B310}" destId="{71A0733B-6A80-42F3-8F2D-9D6691C4FEB2}" srcOrd="0" destOrd="0" presId="urn:microsoft.com/office/officeart/2005/8/layout/chevron2"/>
    <dgm:cxn modelId="{29EC351E-938A-4F93-A240-38D60A841EFE}" type="presParOf" srcId="{90566327-2634-47DC-890A-E7C04E62B310}" destId="{226ECA89-EE3C-467B-8316-663533E34B1D}" srcOrd="1" destOrd="0" presId="urn:microsoft.com/office/officeart/2005/8/layout/chevron2"/>
    <dgm:cxn modelId="{C16B5821-5CE1-4724-9AEB-949F45F3F588}" type="presParOf" srcId="{7546D17C-3A97-4332-BE72-CB0A80A7661F}" destId="{BCFCD7C3-1BF2-4BCC-B5BB-E66D20BE0E42}" srcOrd="3" destOrd="0" presId="urn:microsoft.com/office/officeart/2005/8/layout/chevron2"/>
    <dgm:cxn modelId="{BF9F7841-3919-42EA-9035-6AB6CB292FDB}" type="presParOf" srcId="{7546D17C-3A97-4332-BE72-CB0A80A7661F}" destId="{9AD5A714-ADDB-48A9-872F-AF7701E20F85}" srcOrd="4" destOrd="0" presId="urn:microsoft.com/office/officeart/2005/8/layout/chevron2"/>
    <dgm:cxn modelId="{7B2187D0-EB76-4108-A216-1CE98FF3109C}" type="presParOf" srcId="{9AD5A714-ADDB-48A9-872F-AF7701E20F85}" destId="{6B6F1AFC-914C-4B44-81A5-1EE410593D94}" srcOrd="0" destOrd="0" presId="urn:microsoft.com/office/officeart/2005/8/layout/chevron2"/>
    <dgm:cxn modelId="{507B46AF-05C4-4D54-A1DC-E02ED2D5FCEB}" type="presParOf" srcId="{9AD5A714-ADDB-48A9-872F-AF7701E20F85}" destId="{3B05F41C-D463-430E-BDDE-B467628530AD}" srcOrd="1" destOrd="0" presId="urn:microsoft.com/office/officeart/2005/8/layout/chevron2"/>
    <dgm:cxn modelId="{7E8D156A-CE12-4704-9B0A-2F086932FD0C}" type="presParOf" srcId="{7546D17C-3A97-4332-BE72-CB0A80A7661F}" destId="{BB196E20-1BC7-4A08-81C7-BEEC49B1E801}" srcOrd="5" destOrd="0" presId="urn:microsoft.com/office/officeart/2005/8/layout/chevron2"/>
    <dgm:cxn modelId="{4CB42F28-0A64-45DD-9ABB-F630E7CA8E8E}" type="presParOf" srcId="{7546D17C-3A97-4332-BE72-CB0A80A7661F}" destId="{5F5B5993-98E5-4893-BEAA-1272CEDCEE61}" srcOrd="6" destOrd="0" presId="urn:microsoft.com/office/officeart/2005/8/layout/chevron2"/>
    <dgm:cxn modelId="{465C596F-3407-4830-B2A4-D41C92C28FC6}" type="presParOf" srcId="{5F5B5993-98E5-4893-BEAA-1272CEDCEE61}" destId="{BD1C972A-149C-4D90-8C2C-2A50988CC408}" srcOrd="0" destOrd="0" presId="urn:microsoft.com/office/officeart/2005/8/layout/chevron2"/>
    <dgm:cxn modelId="{B16D95B6-9F77-4DEA-97EA-15793837FF6F}" type="presParOf" srcId="{5F5B5993-98E5-4893-BEAA-1272CEDCEE61}" destId="{6E346E29-83AD-4C66-B8A4-BCAFEFBE1469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055C1-2A1A-4C34-9D33-3268B892AA2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0CEDE45-4A38-44A4-A8F1-2971CAE5D75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i="0" u="none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проблема</a:t>
          </a:r>
          <a:endParaRPr lang="ru-RU" sz="2800" i="0" u="none" dirty="0">
            <a:solidFill>
              <a:srgbClr val="000066"/>
            </a:solidFill>
            <a:latin typeface="Calibri"/>
            <a:ea typeface="+mn-ea"/>
            <a:cs typeface="+mn-cs"/>
          </a:endParaRPr>
        </a:p>
      </dgm:t>
    </dgm:pt>
    <dgm:pt modelId="{9138855D-8708-4D50-AABD-A60DCB1D8EE6}" type="parTrans" cxnId="{FED7E451-5BD7-457B-87AD-3E8122913365}">
      <dgm:prSet/>
      <dgm:spPr/>
      <dgm:t>
        <a:bodyPr/>
        <a:lstStyle/>
        <a:p>
          <a:endParaRPr lang="ru-RU"/>
        </a:p>
      </dgm:t>
    </dgm:pt>
    <dgm:pt modelId="{4854BE19-F69A-45A6-8F11-5706A13EFEA0}" type="sibTrans" cxnId="{FED7E451-5BD7-457B-87AD-3E8122913365}">
      <dgm:prSet/>
      <dgm:spPr/>
      <dgm:t>
        <a:bodyPr/>
        <a:lstStyle/>
        <a:p>
          <a:endParaRPr lang="ru-RU"/>
        </a:p>
      </dgm:t>
    </dgm:pt>
    <dgm:pt modelId="{969980E3-CC14-4670-8528-F670EB3A9B6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600" dirty="0">
            <a:solidFill>
              <a:srgbClr val="000066"/>
            </a:solidFill>
            <a:latin typeface="Calibri"/>
            <a:ea typeface="+mn-ea"/>
            <a:cs typeface="+mn-cs"/>
          </a:endParaRPr>
        </a:p>
      </dgm:t>
    </dgm:pt>
    <dgm:pt modelId="{4E1F441A-EA5D-4319-B6C8-4D67D73133C6}" type="parTrans" cxnId="{CDF07B79-F402-42C4-9753-D72FFADFCDCD}">
      <dgm:prSet/>
      <dgm:spPr/>
      <dgm:t>
        <a:bodyPr/>
        <a:lstStyle/>
        <a:p>
          <a:endParaRPr lang="ru-RU"/>
        </a:p>
      </dgm:t>
    </dgm:pt>
    <dgm:pt modelId="{6A20CDFE-8D84-44C3-B696-3AAD30C679B3}" type="sibTrans" cxnId="{CDF07B79-F402-42C4-9753-D72FFADFCDCD}">
      <dgm:prSet/>
      <dgm:spPr/>
      <dgm:t>
        <a:bodyPr/>
        <a:lstStyle/>
        <a:p>
          <a:endParaRPr lang="ru-RU"/>
        </a:p>
      </dgm:t>
    </dgm:pt>
    <dgm:pt modelId="{3ABF83EC-6259-4112-BDEB-5C976E48926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400" dirty="0">
              <a:latin typeface="Times New Roman" pitchFamily="18" charset="0"/>
              <a:cs typeface="Times New Roman" pitchFamily="18" charset="0"/>
            </a:rPr>
            <a:t>вовлечение родителей в единое пространство детского развития</a:t>
          </a:r>
          <a:endParaRPr lang="ru-RU" sz="2400" dirty="0">
            <a:solidFill>
              <a:srgbClr val="000066"/>
            </a:solidFill>
          </a:endParaRPr>
        </a:p>
      </dgm:t>
    </dgm:pt>
    <dgm:pt modelId="{1C6E0229-4E23-4FBA-A98C-9DD8F0CD1E3A}" type="sibTrans" cxnId="{5FD9A476-F494-46CF-B59A-EE3D5E4343A9}">
      <dgm:prSet/>
      <dgm:spPr/>
      <dgm:t>
        <a:bodyPr/>
        <a:lstStyle/>
        <a:p>
          <a:endParaRPr lang="ru-RU"/>
        </a:p>
      </dgm:t>
    </dgm:pt>
    <dgm:pt modelId="{3D43BCB7-A133-40D7-A50D-093018966FF8}" type="parTrans" cxnId="{5FD9A476-F494-46CF-B59A-EE3D5E4343A9}">
      <dgm:prSet/>
      <dgm:spPr/>
      <dgm:t>
        <a:bodyPr/>
        <a:lstStyle/>
        <a:p>
          <a:endParaRPr lang="ru-RU"/>
        </a:p>
      </dgm:t>
    </dgm:pt>
    <dgm:pt modelId="{C04936BF-2533-43E0-83BB-10E4634941C8}" type="pres">
      <dgm:prSet presAssocID="{8A2055C1-2A1A-4C34-9D33-3268B892AA2C}" presName="Name0" presStyleCnt="0">
        <dgm:presLayoutVars>
          <dgm:dir/>
          <dgm:animLvl val="lvl"/>
          <dgm:resizeHandles val="exact"/>
        </dgm:presLayoutVars>
      </dgm:prSet>
      <dgm:spPr/>
    </dgm:pt>
    <dgm:pt modelId="{89C72CE8-8C45-4977-B727-9E6101084126}" type="pres">
      <dgm:prSet presAssocID="{B0CEDE45-4A38-44A4-A8F1-2971CAE5D75A}" presName="composite" presStyleCnt="0"/>
      <dgm:spPr/>
    </dgm:pt>
    <dgm:pt modelId="{BE75F4E3-7538-4EAD-8A51-C62B6B682FA6}" type="pres">
      <dgm:prSet presAssocID="{B0CEDE45-4A38-44A4-A8F1-2971CAE5D75A}" presName="parTx" presStyleLbl="alignNode1" presStyleIdx="0" presStyleCnt="1" custAng="0" custScaleX="68477" custScaleY="77158" custLinFactY="-100000" custLinFactNeighborX="-30755" custLinFactNeighborY="-133353">
        <dgm:presLayoutVars>
          <dgm:chMax val="0"/>
          <dgm:chPref val="0"/>
          <dgm:bulletEnabled val="1"/>
        </dgm:presLayoutVars>
      </dgm:prSet>
      <dgm:spPr>
        <a:xfrm>
          <a:off x="222508" y="238944"/>
          <a:ext cx="2582614" cy="544696"/>
        </a:xfrm>
        <a:prstGeom prst="rect">
          <a:avLst/>
        </a:prstGeom>
      </dgm:spPr>
    </dgm:pt>
    <dgm:pt modelId="{DE68161C-3166-4C94-9738-65CFEF7C1288}" type="pres">
      <dgm:prSet presAssocID="{B0CEDE45-4A38-44A4-A8F1-2971CAE5D75A}" presName="desTx" presStyleLbl="alignAccFollowNode1" presStyleIdx="0" presStyleCnt="1" custScaleX="96087" custScaleY="100000" custLinFactNeighborX="-5716" custLinFactNeighborY="-55138">
        <dgm:presLayoutVars>
          <dgm:bulletEnabled val="1"/>
        </dgm:presLayoutVars>
      </dgm:prSet>
      <dgm:spPr>
        <a:xfrm>
          <a:off x="5582" y="783640"/>
          <a:ext cx="3016467" cy="4753375"/>
        </a:xfrm>
        <a:prstGeom prst="rect">
          <a:avLst/>
        </a:prstGeom>
      </dgm:spPr>
    </dgm:pt>
  </dgm:ptLst>
  <dgm:cxnLst>
    <dgm:cxn modelId="{4447D444-DCD2-447A-A649-76DBC6A1C24F}" type="presOf" srcId="{3ABF83EC-6259-4112-BDEB-5C976E489265}" destId="{DE68161C-3166-4C94-9738-65CFEF7C1288}" srcOrd="0" destOrd="1" presId="urn:microsoft.com/office/officeart/2005/8/layout/hList1"/>
    <dgm:cxn modelId="{92038748-F214-4A48-8BE5-2A18B0089EE9}" type="presOf" srcId="{969980E3-CC14-4670-8528-F670EB3A9B65}" destId="{DE68161C-3166-4C94-9738-65CFEF7C1288}" srcOrd="0" destOrd="0" presId="urn:microsoft.com/office/officeart/2005/8/layout/hList1"/>
    <dgm:cxn modelId="{DA29C468-2B06-46EE-B4B5-FF9BA43692A2}" type="presOf" srcId="{B0CEDE45-4A38-44A4-A8F1-2971CAE5D75A}" destId="{BE75F4E3-7538-4EAD-8A51-C62B6B682FA6}" srcOrd="0" destOrd="0" presId="urn:microsoft.com/office/officeart/2005/8/layout/hList1"/>
    <dgm:cxn modelId="{FED7E451-5BD7-457B-87AD-3E8122913365}" srcId="{8A2055C1-2A1A-4C34-9D33-3268B892AA2C}" destId="{B0CEDE45-4A38-44A4-A8F1-2971CAE5D75A}" srcOrd="0" destOrd="0" parTransId="{9138855D-8708-4D50-AABD-A60DCB1D8EE6}" sibTransId="{4854BE19-F69A-45A6-8F11-5706A13EFEA0}"/>
    <dgm:cxn modelId="{5FD9A476-F494-46CF-B59A-EE3D5E4343A9}" srcId="{B0CEDE45-4A38-44A4-A8F1-2971CAE5D75A}" destId="{3ABF83EC-6259-4112-BDEB-5C976E489265}" srcOrd="1" destOrd="0" parTransId="{3D43BCB7-A133-40D7-A50D-093018966FF8}" sibTransId="{1C6E0229-4E23-4FBA-A98C-9DD8F0CD1E3A}"/>
    <dgm:cxn modelId="{CDF07B79-F402-42C4-9753-D72FFADFCDCD}" srcId="{B0CEDE45-4A38-44A4-A8F1-2971CAE5D75A}" destId="{969980E3-CC14-4670-8528-F670EB3A9B65}" srcOrd="0" destOrd="0" parTransId="{4E1F441A-EA5D-4319-B6C8-4D67D73133C6}" sibTransId="{6A20CDFE-8D84-44C3-B696-3AAD30C679B3}"/>
    <dgm:cxn modelId="{FB7FF9AB-C398-4C3A-A9EE-F1003B57283A}" type="presOf" srcId="{8A2055C1-2A1A-4C34-9D33-3268B892AA2C}" destId="{C04936BF-2533-43E0-83BB-10E4634941C8}" srcOrd="0" destOrd="0" presId="urn:microsoft.com/office/officeart/2005/8/layout/hList1"/>
    <dgm:cxn modelId="{EC4850E6-13F0-41C0-9234-D8445BA43A84}" type="presParOf" srcId="{C04936BF-2533-43E0-83BB-10E4634941C8}" destId="{89C72CE8-8C45-4977-B727-9E6101084126}" srcOrd="0" destOrd="0" presId="urn:microsoft.com/office/officeart/2005/8/layout/hList1"/>
    <dgm:cxn modelId="{8EC38B11-B6A2-43B2-9776-DF809A32F0AE}" type="presParOf" srcId="{89C72CE8-8C45-4977-B727-9E6101084126}" destId="{BE75F4E3-7538-4EAD-8A51-C62B6B682FA6}" srcOrd="0" destOrd="0" presId="urn:microsoft.com/office/officeart/2005/8/layout/hList1"/>
    <dgm:cxn modelId="{CB9BB8CB-111F-4231-8E16-ECBA4F9B2C3A}" type="presParOf" srcId="{89C72CE8-8C45-4977-B727-9E6101084126}" destId="{DE68161C-3166-4C94-9738-65CFEF7C12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2055C1-2A1A-4C34-9D33-3268B892AA2C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B0CEDE45-4A38-44A4-A8F1-2971CAE5D75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800" b="1" i="0" u="none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решение:</a:t>
          </a:r>
          <a:r>
            <a:rPr lang="ru-RU" sz="2800" i="0" u="none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800" i="0" u="none" dirty="0">
            <a:solidFill>
              <a:srgbClr val="000066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138855D-8708-4D50-AABD-A60DCB1D8EE6}" type="parTrans" cxnId="{FED7E451-5BD7-457B-87AD-3E8122913365}">
      <dgm:prSet/>
      <dgm:spPr/>
      <dgm:t>
        <a:bodyPr/>
        <a:lstStyle/>
        <a:p>
          <a:endParaRPr lang="ru-RU"/>
        </a:p>
      </dgm:t>
    </dgm:pt>
    <dgm:pt modelId="{4854BE19-F69A-45A6-8F11-5706A13EFEA0}" type="sibTrans" cxnId="{FED7E451-5BD7-457B-87AD-3E8122913365}">
      <dgm:prSet/>
      <dgm:spPr/>
      <dgm:t>
        <a:bodyPr/>
        <a:lstStyle/>
        <a:p>
          <a:endParaRPr lang="ru-RU"/>
        </a:p>
      </dgm:t>
    </dgm:pt>
    <dgm:pt modelId="{969980E3-CC14-4670-8528-F670EB3A9B65}">
      <dgm:prSet phldrT="[Текст]" custT="1"/>
      <dgm:spPr>
        <a:solidFill>
          <a:srgbClr val="8064A2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ru-RU" sz="2400" dirty="0">
              <a:latin typeface="Times New Roman" pitchFamily="18" charset="0"/>
              <a:cs typeface="Times New Roman" pitchFamily="18" charset="0"/>
            </a:rPr>
            <a:t>работа с коллективом ДОУ по организации взаимодействия с семьей, ознакомление педагогов с системой новых форм работы с родителями;</a:t>
          </a:r>
          <a:endParaRPr lang="ru-RU" sz="2400" dirty="0">
            <a:solidFill>
              <a:srgbClr val="000066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E1F441A-EA5D-4319-B6C8-4D67D73133C6}" type="parTrans" cxnId="{CDF07B79-F402-42C4-9753-D72FFADFCDCD}">
      <dgm:prSet/>
      <dgm:spPr/>
      <dgm:t>
        <a:bodyPr/>
        <a:lstStyle/>
        <a:p>
          <a:endParaRPr lang="ru-RU"/>
        </a:p>
      </dgm:t>
    </dgm:pt>
    <dgm:pt modelId="{6A20CDFE-8D84-44C3-B696-3AAD30C679B3}" type="sibTrans" cxnId="{CDF07B79-F402-42C4-9753-D72FFADFCDCD}">
      <dgm:prSet/>
      <dgm:spPr/>
      <dgm:t>
        <a:bodyPr/>
        <a:lstStyle/>
        <a:p>
          <a:endParaRPr lang="ru-RU"/>
        </a:p>
      </dgm:t>
    </dgm:pt>
    <dgm:pt modelId="{3ABF83EC-6259-4112-BDEB-5C976E489265}">
      <dgm:prSet custT="1"/>
      <dgm:spPr/>
      <dgm:t>
        <a:bodyPr/>
        <a:lstStyle/>
        <a:p>
          <a:pPr algn="just"/>
          <a:r>
            <a:rPr lang="ru-RU" sz="2400" dirty="0">
              <a:latin typeface="Times New Roman" pitchFamily="18" charset="0"/>
              <a:cs typeface="Times New Roman" pitchFamily="18" charset="0"/>
            </a:rPr>
            <a:t>повышение педагогической культуры родителей;</a:t>
          </a:r>
          <a:endParaRPr lang="ru-RU" sz="24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43BCB7-A133-40D7-A50D-093018966FF8}" type="parTrans" cxnId="{5FD9A476-F494-46CF-B59A-EE3D5E4343A9}">
      <dgm:prSet/>
      <dgm:spPr/>
      <dgm:t>
        <a:bodyPr/>
        <a:lstStyle/>
        <a:p>
          <a:endParaRPr lang="ru-RU"/>
        </a:p>
      </dgm:t>
    </dgm:pt>
    <dgm:pt modelId="{1C6E0229-4E23-4FBA-A98C-9DD8F0CD1E3A}" type="sibTrans" cxnId="{5FD9A476-F494-46CF-B59A-EE3D5E4343A9}">
      <dgm:prSet/>
      <dgm:spPr/>
      <dgm:t>
        <a:bodyPr/>
        <a:lstStyle/>
        <a:p>
          <a:endParaRPr lang="ru-RU"/>
        </a:p>
      </dgm:t>
    </dgm:pt>
    <dgm:pt modelId="{2F099D44-98B2-47CF-86F6-C355463AF233}">
      <dgm:prSet custT="1"/>
      <dgm:spPr/>
      <dgm:t>
        <a:bodyPr/>
        <a:lstStyle/>
        <a:p>
          <a:pPr algn="just"/>
          <a:r>
            <a:rPr lang="ru-RU" sz="2400" dirty="0">
              <a:latin typeface="Times New Roman" pitchFamily="18" charset="0"/>
              <a:cs typeface="Times New Roman" pitchFamily="18" charset="0"/>
            </a:rPr>
            <a:t>вовлечение родителей в деятельность ДОУ, совместная работа по обмену опытом.</a:t>
          </a:r>
          <a:endParaRPr lang="ru-RU" sz="24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57C117-DEEE-4EC5-A17C-096FB8C5C0D7}" type="parTrans" cxnId="{14573544-465C-4171-BC6A-02B5372F43A5}">
      <dgm:prSet/>
      <dgm:spPr/>
      <dgm:t>
        <a:bodyPr/>
        <a:lstStyle/>
        <a:p>
          <a:endParaRPr lang="ru-RU"/>
        </a:p>
      </dgm:t>
    </dgm:pt>
    <dgm:pt modelId="{248466DE-FD95-484B-8D3E-D2AD22B74E29}" type="sibTrans" cxnId="{14573544-465C-4171-BC6A-02B5372F43A5}">
      <dgm:prSet/>
      <dgm:spPr/>
      <dgm:t>
        <a:bodyPr/>
        <a:lstStyle/>
        <a:p>
          <a:endParaRPr lang="ru-RU"/>
        </a:p>
      </dgm:t>
    </dgm:pt>
    <dgm:pt modelId="{C04936BF-2533-43E0-83BB-10E4634941C8}" type="pres">
      <dgm:prSet presAssocID="{8A2055C1-2A1A-4C34-9D33-3268B892AA2C}" presName="Name0" presStyleCnt="0">
        <dgm:presLayoutVars>
          <dgm:dir/>
          <dgm:animLvl val="lvl"/>
          <dgm:resizeHandles val="exact"/>
        </dgm:presLayoutVars>
      </dgm:prSet>
      <dgm:spPr/>
    </dgm:pt>
    <dgm:pt modelId="{89C72CE8-8C45-4977-B727-9E6101084126}" type="pres">
      <dgm:prSet presAssocID="{B0CEDE45-4A38-44A4-A8F1-2971CAE5D75A}" presName="composite" presStyleCnt="0"/>
      <dgm:spPr/>
    </dgm:pt>
    <dgm:pt modelId="{BE75F4E3-7538-4EAD-8A51-C62B6B682FA6}" type="pres">
      <dgm:prSet presAssocID="{B0CEDE45-4A38-44A4-A8F1-2971CAE5D75A}" presName="parTx" presStyleLbl="alignNode1" presStyleIdx="0" presStyleCnt="1" custAng="10800000" custFlipVert="1" custScaleX="142246" custScaleY="77633" custLinFactY="-91350" custLinFactNeighborX="1154" custLinFactNeighborY="-100000">
        <dgm:presLayoutVars>
          <dgm:chMax val="0"/>
          <dgm:chPref val="0"/>
          <dgm:bulletEnabled val="1"/>
        </dgm:presLayoutVars>
      </dgm:prSet>
      <dgm:spPr>
        <a:xfrm>
          <a:off x="222508" y="238944"/>
          <a:ext cx="2582614" cy="544696"/>
        </a:xfrm>
        <a:prstGeom prst="rect">
          <a:avLst/>
        </a:prstGeom>
      </dgm:spPr>
    </dgm:pt>
    <dgm:pt modelId="{DE68161C-3166-4C94-9738-65CFEF7C1288}" type="pres">
      <dgm:prSet presAssocID="{B0CEDE45-4A38-44A4-A8F1-2971CAE5D75A}" presName="desTx" presStyleLbl="alignAccFollowNode1" presStyleIdx="0" presStyleCnt="1" custScaleX="142559" custScaleY="100000" custLinFactNeighborX="9694" custLinFactNeighborY="2047">
        <dgm:presLayoutVars>
          <dgm:bulletEnabled val="1"/>
        </dgm:presLayoutVars>
      </dgm:prSet>
      <dgm:spPr>
        <a:xfrm>
          <a:off x="5582" y="783640"/>
          <a:ext cx="3016467" cy="4753375"/>
        </a:xfrm>
        <a:prstGeom prst="rect">
          <a:avLst/>
        </a:prstGeom>
      </dgm:spPr>
    </dgm:pt>
  </dgm:ptLst>
  <dgm:cxnLst>
    <dgm:cxn modelId="{B429C709-4BE3-425A-8739-BD439D54BEFF}" type="presOf" srcId="{B0CEDE45-4A38-44A4-A8F1-2971CAE5D75A}" destId="{BE75F4E3-7538-4EAD-8A51-C62B6B682FA6}" srcOrd="0" destOrd="0" presId="urn:microsoft.com/office/officeart/2005/8/layout/hList1"/>
    <dgm:cxn modelId="{0AF31F0F-4097-4612-A37C-6DD93A15025D}" type="presOf" srcId="{3ABF83EC-6259-4112-BDEB-5C976E489265}" destId="{DE68161C-3166-4C94-9738-65CFEF7C1288}" srcOrd="0" destOrd="1" presId="urn:microsoft.com/office/officeart/2005/8/layout/hList1"/>
    <dgm:cxn modelId="{14965524-6BF9-4280-BE41-197577951E61}" type="presOf" srcId="{969980E3-CC14-4670-8528-F670EB3A9B65}" destId="{DE68161C-3166-4C94-9738-65CFEF7C1288}" srcOrd="0" destOrd="0" presId="urn:microsoft.com/office/officeart/2005/8/layout/hList1"/>
    <dgm:cxn modelId="{048C112E-13CE-454F-93F7-6EA5987A9BC6}" type="presOf" srcId="{2F099D44-98B2-47CF-86F6-C355463AF233}" destId="{DE68161C-3166-4C94-9738-65CFEF7C1288}" srcOrd="0" destOrd="2" presId="urn:microsoft.com/office/officeart/2005/8/layout/hList1"/>
    <dgm:cxn modelId="{14573544-465C-4171-BC6A-02B5372F43A5}" srcId="{B0CEDE45-4A38-44A4-A8F1-2971CAE5D75A}" destId="{2F099D44-98B2-47CF-86F6-C355463AF233}" srcOrd="2" destOrd="0" parTransId="{5057C117-DEEE-4EC5-A17C-096FB8C5C0D7}" sibTransId="{248466DE-FD95-484B-8D3E-D2AD22B74E29}"/>
    <dgm:cxn modelId="{FED7E451-5BD7-457B-87AD-3E8122913365}" srcId="{8A2055C1-2A1A-4C34-9D33-3268B892AA2C}" destId="{B0CEDE45-4A38-44A4-A8F1-2971CAE5D75A}" srcOrd="0" destOrd="0" parTransId="{9138855D-8708-4D50-AABD-A60DCB1D8EE6}" sibTransId="{4854BE19-F69A-45A6-8F11-5706A13EFEA0}"/>
    <dgm:cxn modelId="{5FD9A476-F494-46CF-B59A-EE3D5E4343A9}" srcId="{B0CEDE45-4A38-44A4-A8F1-2971CAE5D75A}" destId="{3ABF83EC-6259-4112-BDEB-5C976E489265}" srcOrd="1" destOrd="0" parTransId="{3D43BCB7-A133-40D7-A50D-093018966FF8}" sibTransId="{1C6E0229-4E23-4FBA-A98C-9DD8F0CD1E3A}"/>
    <dgm:cxn modelId="{CDF07B79-F402-42C4-9753-D72FFADFCDCD}" srcId="{B0CEDE45-4A38-44A4-A8F1-2971CAE5D75A}" destId="{969980E3-CC14-4670-8528-F670EB3A9B65}" srcOrd="0" destOrd="0" parTransId="{4E1F441A-EA5D-4319-B6C8-4D67D73133C6}" sibTransId="{6A20CDFE-8D84-44C3-B696-3AAD30C679B3}"/>
    <dgm:cxn modelId="{000ACEA9-C921-4518-ACA0-B89D764746A2}" type="presOf" srcId="{8A2055C1-2A1A-4C34-9D33-3268B892AA2C}" destId="{C04936BF-2533-43E0-83BB-10E4634941C8}" srcOrd="0" destOrd="0" presId="urn:microsoft.com/office/officeart/2005/8/layout/hList1"/>
    <dgm:cxn modelId="{AD4AFC78-2E8E-4EBE-A143-3A14FCB13378}" type="presParOf" srcId="{C04936BF-2533-43E0-83BB-10E4634941C8}" destId="{89C72CE8-8C45-4977-B727-9E6101084126}" srcOrd="0" destOrd="0" presId="urn:microsoft.com/office/officeart/2005/8/layout/hList1"/>
    <dgm:cxn modelId="{AA81290C-AFCB-4499-A793-E11CE8AA1004}" type="presParOf" srcId="{89C72CE8-8C45-4977-B727-9E6101084126}" destId="{BE75F4E3-7538-4EAD-8A51-C62B6B682FA6}" srcOrd="0" destOrd="0" presId="urn:microsoft.com/office/officeart/2005/8/layout/hList1"/>
    <dgm:cxn modelId="{717ABC3C-F041-4443-A8D7-94EAEAFB3D96}" type="presParOf" srcId="{89C72CE8-8C45-4977-B727-9E6101084126}" destId="{DE68161C-3166-4C94-9738-65CFEF7C12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C40AC2-EF82-4EC3-908A-278BCA82986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DB0622-E441-4A65-8E40-A56A5980359D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Создана атмосфера взаимоуважения</a:t>
          </a:r>
        </a:p>
      </dgm:t>
    </dgm:pt>
    <dgm:pt modelId="{41D130A7-B6E0-4205-B739-CAD0C48728D4}" type="parTrans" cxnId="{5F220422-E687-407C-978F-FA935ED981C6}">
      <dgm:prSet/>
      <dgm:spPr/>
      <dgm:t>
        <a:bodyPr/>
        <a:lstStyle/>
        <a:p>
          <a:pPr algn="ctr"/>
          <a:endParaRPr lang="ru-RU"/>
        </a:p>
      </dgm:t>
    </dgm:pt>
    <dgm:pt modelId="{F3103B3D-C23C-4881-A2AA-5FCE96D94EE2}" type="sibTrans" cxnId="{5F220422-E687-407C-978F-FA935ED981C6}">
      <dgm:prSet/>
      <dgm:spPr/>
      <dgm:t>
        <a:bodyPr/>
        <a:lstStyle/>
        <a:p>
          <a:pPr algn="ctr"/>
          <a:endParaRPr lang="ru-RU"/>
        </a:p>
      </dgm:t>
    </dgm:pt>
    <dgm:pt modelId="{693C12C2-FD2A-4209-A203-C9C09AB93B6F}">
      <dgm:prSet phldrT="[Текст]" phldr="1"/>
      <dgm:spPr/>
      <dgm:t>
        <a:bodyPr/>
        <a:lstStyle/>
        <a:p>
          <a:pPr algn="ctr"/>
          <a:endParaRPr lang="ru-RU" dirty="0"/>
        </a:p>
      </dgm:t>
    </dgm:pt>
    <dgm:pt modelId="{6CEB3AA8-172E-43FA-A3D9-A34BC2D6B24F}" type="parTrans" cxnId="{9F7EF612-ACBF-4CE8-86E2-4A96B2FFACE5}">
      <dgm:prSet/>
      <dgm:spPr/>
      <dgm:t>
        <a:bodyPr/>
        <a:lstStyle/>
        <a:p>
          <a:pPr algn="ctr"/>
          <a:endParaRPr lang="ru-RU"/>
        </a:p>
      </dgm:t>
    </dgm:pt>
    <dgm:pt modelId="{76C80A6F-5BD6-4DDF-89C2-7D39937D5F5A}" type="sibTrans" cxnId="{9F7EF612-ACBF-4CE8-86E2-4A96B2FFACE5}">
      <dgm:prSet/>
      <dgm:spPr/>
      <dgm:t>
        <a:bodyPr/>
        <a:lstStyle/>
        <a:p>
          <a:pPr algn="ctr"/>
          <a:endParaRPr lang="ru-RU"/>
        </a:p>
      </dgm:t>
    </dgm:pt>
    <dgm:pt modelId="{69CD8B07-87E0-4F4B-9C92-44B4966068A5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 стали активными помощниками воспитателя</a:t>
          </a:r>
        </a:p>
      </dgm:t>
    </dgm:pt>
    <dgm:pt modelId="{20E9161A-FBD4-449D-89A5-678C17921D6B}" type="parTrans" cxnId="{51B56323-F1EF-41EA-9772-EC38874FC591}">
      <dgm:prSet/>
      <dgm:spPr/>
      <dgm:t>
        <a:bodyPr/>
        <a:lstStyle/>
        <a:p>
          <a:pPr algn="ctr"/>
          <a:endParaRPr lang="ru-RU"/>
        </a:p>
      </dgm:t>
    </dgm:pt>
    <dgm:pt modelId="{9A21FA21-3ACF-4135-B6E8-7CD77B7934BA}" type="sibTrans" cxnId="{51B56323-F1EF-41EA-9772-EC38874FC591}">
      <dgm:prSet/>
      <dgm:spPr/>
      <dgm:t>
        <a:bodyPr/>
        <a:lstStyle/>
        <a:p>
          <a:pPr algn="ctr"/>
          <a:endParaRPr lang="ru-RU"/>
        </a:p>
      </dgm:t>
    </dgm:pt>
    <dgm:pt modelId="{2D613229-04B3-46D4-8862-5E8EC2D8AADB}">
      <dgm:prSet phldrT="[Текст]" phldr="1"/>
      <dgm:spPr/>
      <dgm:t>
        <a:bodyPr/>
        <a:lstStyle/>
        <a:p>
          <a:pPr algn="ctr"/>
          <a:endParaRPr lang="ru-RU" dirty="0"/>
        </a:p>
      </dgm:t>
    </dgm:pt>
    <dgm:pt modelId="{E3175D6E-7CC5-4BFC-86D4-595A2C7DCC5D}" type="parTrans" cxnId="{912ADD11-4204-470A-8200-40AD69388D8D}">
      <dgm:prSet/>
      <dgm:spPr/>
      <dgm:t>
        <a:bodyPr/>
        <a:lstStyle/>
        <a:p>
          <a:pPr algn="ctr"/>
          <a:endParaRPr lang="ru-RU"/>
        </a:p>
      </dgm:t>
    </dgm:pt>
    <dgm:pt modelId="{F8887CEB-2E9E-44E2-89A1-A370D7AA024B}" type="sibTrans" cxnId="{912ADD11-4204-470A-8200-40AD69388D8D}">
      <dgm:prSet/>
      <dgm:spPr/>
      <dgm:t>
        <a:bodyPr/>
        <a:lstStyle/>
        <a:p>
          <a:pPr algn="ctr"/>
          <a:endParaRPr lang="ru-RU"/>
        </a:p>
      </dgm:t>
    </dgm:pt>
    <dgm:pt modelId="{7976AC4A-366C-4370-9743-1B814B632148}" type="pres">
      <dgm:prSet presAssocID="{86C40AC2-EF82-4EC3-908A-278BCA82986C}" presName="linear" presStyleCnt="0">
        <dgm:presLayoutVars>
          <dgm:animLvl val="lvl"/>
          <dgm:resizeHandles val="exact"/>
        </dgm:presLayoutVars>
      </dgm:prSet>
      <dgm:spPr/>
    </dgm:pt>
    <dgm:pt modelId="{F0BD2FB3-95E4-49EC-A5EE-6BE1AC89B938}" type="pres">
      <dgm:prSet presAssocID="{52DB0622-E441-4A65-8E40-A56A5980359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9C2783-9DF8-4C7E-BDC2-13A49B246C23}" type="pres">
      <dgm:prSet presAssocID="{52DB0622-E441-4A65-8E40-A56A5980359D}" presName="childText" presStyleLbl="revTx" presStyleIdx="0" presStyleCnt="2">
        <dgm:presLayoutVars>
          <dgm:bulletEnabled val="1"/>
        </dgm:presLayoutVars>
      </dgm:prSet>
      <dgm:spPr/>
    </dgm:pt>
    <dgm:pt modelId="{0003FBB6-F67B-4F2C-B3DA-1393C0B0441F}" type="pres">
      <dgm:prSet presAssocID="{69CD8B07-87E0-4F4B-9C92-44B4966068A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83C492E-674B-4615-826B-4D57C91465B2}" type="pres">
      <dgm:prSet presAssocID="{69CD8B07-87E0-4F4B-9C92-44B4966068A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12ADD11-4204-470A-8200-40AD69388D8D}" srcId="{69CD8B07-87E0-4F4B-9C92-44B4966068A5}" destId="{2D613229-04B3-46D4-8862-5E8EC2D8AADB}" srcOrd="0" destOrd="0" parTransId="{E3175D6E-7CC5-4BFC-86D4-595A2C7DCC5D}" sibTransId="{F8887CEB-2E9E-44E2-89A1-A370D7AA024B}"/>
    <dgm:cxn modelId="{9F7EF612-ACBF-4CE8-86E2-4A96B2FFACE5}" srcId="{52DB0622-E441-4A65-8E40-A56A5980359D}" destId="{693C12C2-FD2A-4209-A203-C9C09AB93B6F}" srcOrd="0" destOrd="0" parTransId="{6CEB3AA8-172E-43FA-A3D9-A34BC2D6B24F}" sibTransId="{76C80A6F-5BD6-4DDF-89C2-7D39937D5F5A}"/>
    <dgm:cxn modelId="{5F220422-E687-407C-978F-FA935ED981C6}" srcId="{86C40AC2-EF82-4EC3-908A-278BCA82986C}" destId="{52DB0622-E441-4A65-8E40-A56A5980359D}" srcOrd="0" destOrd="0" parTransId="{41D130A7-B6E0-4205-B739-CAD0C48728D4}" sibTransId="{F3103B3D-C23C-4881-A2AA-5FCE96D94EE2}"/>
    <dgm:cxn modelId="{51B56323-F1EF-41EA-9772-EC38874FC591}" srcId="{86C40AC2-EF82-4EC3-908A-278BCA82986C}" destId="{69CD8B07-87E0-4F4B-9C92-44B4966068A5}" srcOrd="1" destOrd="0" parTransId="{20E9161A-FBD4-449D-89A5-678C17921D6B}" sibTransId="{9A21FA21-3ACF-4135-B6E8-7CD77B7934BA}"/>
    <dgm:cxn modelId="{655FFF61-FE2D-4CC7-8D47-2C5B09E246E9}" type="presOf" srcId="{52DB0622-E441-4A65-8E40-A56A5980359D}" destId="{F0BD2FB3-95E4-49EC-A5EE-6BE1AC89B938}" srcOrd="0" destOrd="0" presId="urn:microsoft.com/office/officeart/2005/8/layout/vList2"/>
    <dgm:cxn modelId="{E5CD0672-BAF9-4349-BBC8-0F5ECD127373}" type="presOf" srcId="{69CD8B07-87E0-4F4B-9C92-44B4966068A5}" destId="{0003FBB6-F67B-4F2C-B3DA-1393C0B0441F}" srcOrd="0" destOrd="0" presId="urn:microsoft.com/office/officeart/2005/8/layout/vList2"/>
    <dgm:cxn modelId="{EDBAE0A3-665A-44FA-B098-7DAC0684E3B9}" type="presOf" srcId="{86C40AC2-EF82-4EC3-908A-278BCA82986C}" destId="{7976AC4A-366C-4370-9743-1B814B632148}" srcOrd="0" destOrd="0" presId="urn:microsoft.com/office/officeart/2005/8/layout/vList2"/>
    <dgm:cxn modelId="{35F438C6-F19F-4AA7-8C1E-F9F6766E174D}" type="presOf" srcId="{2D613229-04B3-46D4-8862-5E8EC2D8AADB}" destId="{883C492E-674B-4615-826B-4D57C91465B2}" srcOrd="0" destOrd="0" presId="urn:microsoft.com/office/officeart/2005/8/layout/vList2"/>
    <dgm:cxn modelId="{FB53A6C7-B5EA-4D5F-8498-6244E65B7C24}" type="presOf" srcId="{693C12C2-FD2A-4209-A203-C9C09AB93B6F}" destId="{659C2783-9DF8-4C7E-BDC2-13A49B246C23}" srcOrd="0" destOrd="0" presId="urn:microsoft.com/office/officeart/2005/8/layout/vList2"/>
    <dgm:cxn modelId="{27650361-175C-4A88-A082-92E80DFB3949}" type="presParOf" srcId="{7976AC4A-366C-4370-9743-1B814B632148}" destId="{F0BD2FB3-95E4-49EC-A5EE-6BE1AC89B938}" srcOrd="0" destOrd="0" presId="urn:microsoft.com/office/officeart/2005/8/layout/vList2"/>
    <dgm:cxn modelId="{83B05B83-9406-4969-9B8C-5FD4D8F6593B}" type="presParOf" srcId="{7976AC4A-366C-4370-9743-1B814B632148}" destId="{659C2783-9DF8-4C7E-BDC2-13A49B246C23}" srcOrd="1" destOrd="0" presId="urn:microsoft.com/office/officeart/2005/8/layout/vList2"/>
    <dgm:cxn modelId="{DFDEDE36-50C1-41B0-9DD3-04E91142C345}" type="presParOf" srcId="{7976AC4A-366C-4370-9743-1B814B632148}" destId="{0003FBB6-F67B-4F2C-B3DA-1393C0B0441F}" srcOrd="2" destOrd="0" presId="urn:microsoft.com/office/officeart/2005/8/layout/vList2"/>
    <dgm:cxn modelId="{482F500C-3243-4977-9663-F0AD7F9C0015}" type="presParOf" srcId="{7976AC4A-366C-4370-9743-1B814B632148}" destId="{883C492E-674B-4615-826B-4D57C91465B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CB057-B9AE-4375-81F9-F4E40872AF3E}">
      <dsp:nvSpPr>
        <dsp:cNvPr id="0" name=""/>
        <dsp:cNvSpPr/>
      </dsp:nvSpPr>
      <dsp:spPr>
        <a:xfrm>
          <a:off x="163457" y="1179475"/>
          <a:ext cx="1937812" cy="1083361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b="1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Цель</a:t>
          </a:r>
          <a:r>
            <a:rPr lang="ru-RU" sz="3600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:</a:t>
          </a:r>
        </a:p>
      </dsp:txBody>
      <dsp:txXfrm>
        <a:off x="163457" y="1314895"/>
        <a:ext cx="1531552" cy="812521"/>
      </dsp:txXfrm>
    </dsp:sp>
    <dsp:sp modelId="{23193CB4-3203-4C2F-ADC5-5DF50D61DEE2}">
      <dsp:nvSpPr>
        <dsp:cNvPr id="0" name=""/>
        <dsp:cNvSpPr/>
      </dsp:nvSpPr>
      <dsp:spPr>
        <a:xfrm>
          <a:off x="2140777" y="556003"/>
          <a:ext cx="4627978" cy="2217409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Профессионально помочь  семье в воспитании детей, при этом, не подменяя ее, а дополняя и обеспечивая более полную реализацию ее воспитательных функций</a:t>
          </a:r>
          <a:endParaRPr lang="ru-RU" sz="2400" u="none" kern="1200" dirty="0">
            <a:solidFill>
              <a:srgbClr val="000066"/>
            </a:solidFill>
            <a:latin typeface="Calibri"/>
            <a:ea typeface="+mn-ea"/>
            <a:cs typeface="+mn-cs"/>
          </a:endParaRPr>
        </a:p>
      </dsp:txBody>
      <dsp:txXfrm>
        <a:off x="2249022" y="664248"/>
        <a:ext cx="4411488" cy="2000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F69F5-D87D-426B-A8E4-0AE51F486721}">
      <dsp:nvSpPr>
        <dsp:cNvPr id="0" name=""/>
        <dsp:cNvSpPr/>
      </dsp:nvSpPr>
      <dsp:spPr>
        <a:xfrm rot="5400000">
          <a:off x="-224298" y="277266"/>
          <a:ext cx="1495326" cy="1046728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</a:t>
          </a:r>
        </a:p>
      </dsp:txBody>
      <dsp:txXfrm rot="-5400000">
        <a:off x="1" y="576331"/>
        <a:ext cx="1046728" cy="448598"/>
      </dsp:txXfrm>
    </dsp:sp>
    <dsp:sp modelId="{947D40D7-21DD-49CF-912C-68058A7EC86D}">
      <dsp:nvSpPr>
        <dsp:cNvPr id="0" name=""/>
        <dsp:cNvSpPr/>
      </dsp:nvSpPr>
      <dsp:spPr>
        <a:xfrm rot="5400000">
          <a:off x="3637783" y="-2538087"/>
          <a:ext cx="971962" cy="6154071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повышение педагогической культуры родителей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46729" y="100414"/>
        <a:ext cx="6106624" cy="877068"/>
      </dsp:txXfrm>
    </dsp:sp>
    <dsp:sp modelId="{71A0733B-6A80-42F3-8F2D-9D6691C4FEB2}">
      <dsp:nvSpPr>
        <dsp:cNvPr id="0" name=""/>
        <dsp:cNvSpPr/>
      </dsp:nvSpPr>
      <dsp:spPr>
        <a:xfrm rot="5400000">
          <a:off x="-224298" y="1615916"/>
          <a:ext cx="1495326" cy="1046728"/>
        </a:xfrm>
        <a:prstGeom prst="chevron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u="none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400" u="none" kern="1200" dirty="0">
            <a:solidFill>
              <a:srgbClr val="000066"/>
            </a:solidFill>
          </a:endParaRPr>
        </a:p>
      </dsp:txBody>
      <dsp:txXfrm rot="-5400000">
        <a:off x="1" y="1914981"/>
        <a:ext cx="1046728" cy="448598"/>
      </dsp:txXfrm>
    </dsp:sp>
    <dsp:sp modelId="{226ECA89-EE3C-467B-8316-663533E34B1D}">
      <dsp:nvSpPr>
        <dsp:cNvPr id="0" name=""/>
        <dsp:cNvSpPr/>
      </dsp:nvSpPr>
      <dsp:spPr>
        <a:xfrm rot="5400000">
          <a:off x="3637783" y="-1199436"/>
          <a:ext cx="971962" cy="6154071"/>
        </a:xfrm>
        <a:prstGeom prst="round2Same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изучение и обобщение лучшего опыта семейного воспитания</a:t>
          </a:r>
          <a:endParaRPr lang="ru-RU" sz="2000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46729" y="1439065"/>
        <a:ext cx="6106624" cy="877068"/>
      </dsp:txXfrm>
    </dsp:sp>
    <dsp:sp modelId="{6B6F1AFC-914C-4B44-81A5-1EE410593D94}">
      <dsp:nvSpPr>
        <dsp:cNvPr id="0" name=""/>
        <dsp:cNvSpPr/>
      </dsp:nvSpPr>
      <dsp:spPr>
        <a:xfrm rot="5400000">
          <a:off x="-224298" y="2954567"/>
          <a:ext cx="1495326" cy="1046728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3</a:t>
          </a:r>
        </a:p>
      </dsp:txBody>
      <dsp:txXfrm rot="-5400000">
        <a:off x="1" y="3253632"/>
        <a:ext cx="1046728" cy="448598"/>
      </dsp:txXfrm>
    </dsp:sp>
    <dsp:sp modelId="{3B05F41C-D463-430E-BDDE-B467628530AD}">
      <dsp:nvSpPr>
        <dsp:cNvPr id="0" name=""/>
        <dsp:cNvSpPr/>
      </dsp:nvSpPr>
      <dsp:spPr>
        <a:xfrm rot="5400000">
          <a:off x="3637783" y="139213"/>
          <a:ext cx="971962" cy="6154071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приобщение родителей к участию в жизни детского сада через поиск и внедрение наиболее эффективных форм работы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46729" y="2777715"/>
        <a:ext cx="6106624" cy="877068"/>
      </dsp:txXfrm>
    </dsp:sp>
    <dsp:sp modelId="{BD1C972A-149C-4D90-8C2C-2A50988CC408}">
      <dsp:nvSpPr>
        <dsp:cNvPr id="0" name=""/>
        <dsp:cNvSpPr/>
      </dsp:nvSpPr>
      <dsp:spPr>
        <a:xfrm rot="16200000" flipH="1">
          <a:off x="-25715" y="4103993"/>
          <a:ext cx="97151" cy="45721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u="none" kern="1200" dirty="0">
            <a:solidFill>
              <a:srgbClr val="000066"/>
            </a:solidFill>
          </a:endParaRPr>
        </a:p>
      </dsp:txBody>
      <dsp:txXfrm rot="-5400000">
        <a:off x="-1" y="4101140"/>
        <a:ext cx="45721" cy="51430"/>
      </dsp:txXfrm>
    </dsp:sp>
    <dsp:sp modelId="{6E346E29-83AD-4C66-B8A4-BCAFEFBE1469}">
      <dsp:nvSpPr>
        <dsp:cNvPr id="0" name=""/>
        <dsp:cNvSpPr/>
      </dsp:nvSpPr>
      <dsp:spPr>
        <a:xfrm rot="5400000">
          <a:off x="3649993" y="1400313"/>
          <a:ext cx="990682" cy="6110931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5F4E3-7538-4EAD-8A51-C62B6B682FA6}">
      <dsp:nvSpPr>
        <dsp:cNvPr id="0" name=""/>
        <dsp:cNvSpPr/>
      </dsp:nvSpPr>
      <dsp:spPr>
        <a:xfrm>
          <a:off x="360033" y="0"/>
          <a:ext cx="3072639" cy="30279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u="none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проблема</a:t>
          </a:r>
          <a:endParaRPr lang="ru-RU" sz="2800" i="0" u="none" kern="1200" dirty="0">
            <a:solidFill>
              <a:srgbClr val="000066"/>
            </a:solidFill>
            <a:latin typeface="Calibri"/>
            <a:ea typeface="+mn-ea"/>
            <a:cs typeface="+mn-cs"/>
          </a:endParaRPr>
        </a:p>
      </dsp:txBody>
      <dsp:txXfrm>
        <a:off x="360033" y="0"/>
        <a:ext cx="3072639" cy="302793"/>
      </dsp:txXfrm>
    </dsp:sp>
    <dsp:sp modelId="{DE68161C-3166-4C94-9738-65CFEF7C1288}">
      <dsp:nvSpPr>
        <dsp:cNvPr id="0" name=""/>
        <dsp:cNvSpPr/>
      </dsp:nvSpPr>
      <dsp:spPr>
        <a:xfrm>
          <a:off x="864115" y="360043"/>
          <a:ext cx="4311530" cy="1463084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rgbClr val="000066"/>
            </a:solidFill>
            <a:latin typeface="Calibri"/>
            <a:ea typeface="+mn-ea"/>
            <a:cs typeface="+mn-cs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вовлечение родителей в единое пространство детского развития</a:t>
          </a:r>
          <a:endParaRPr lang="ru-RU" sz="2400" kern="1200" dirty="0">
            <a:solidFill>
              <a:srgbClr val="000066"/>
            </a:solidFill>
          </a:endParaRPr>
        </a:p>
      </dsp:txBody>
      <dsp:txXfrm>
        <a:off x="864115" y="360043"/>
        <a:ext cx="4311530" cy="1463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5F4E3-7538-4EAD-8A51-C62B6B682FA6}">
      <dsp:nvSpPr>
        <dsp:cNvPr id="0" name=""/>
        <dsp:cNvSpPr/>
      </dsp:nvSpPr>
      <dsp:spPr>
        <a:xfrm rot="10800000" flipV="1">
          <a:off x="22717" y="0"/>
          <a:ext cx="6313986" cy="6519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u="none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решение:</a:t>
          </a:r>
          <a:r>
            <a:rPr lang="ru-RU" sz="2800" i="0" u="none" kern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800" i="0" u="none" kern="1200" dirty="0">
            <a:solidFill>
              <a:srgbClr val="000066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10800000">
        <a:off x="22717" y="0"/>
        <a:ext cx="6313986" cy="65190"/>
      </dsp:txXfrm>
    </dsp:sp>
    <dsp:sp modelId="{DE68161C-3166-4C94-9738-65CFEF7C1288}">
      <dsp:nvSpPr>
        <dsp:cNvPr id="0" name=""/>
        <dsp:cNvSpPr/>
      </dsp:nvSpPr>
      <dsp:spPr>
        <a:xfrm>
          <a:off x="8824" y="159723"/>
          <a:ext cx="6327879" cy="3036012"/>
        </a:xfrm>
        <a:prstGeom prst="rect">
          <a:avLst/>
        </a:prstGeom>
        <a:solidFill>
          <a:srgbClr val="8064A2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работа с коллективом ДОУ по организации взаимодействия с семьей, ознакомление педагогов с системой новых форм работы с родителями;</a:t>
          </a:r>
          <a:endParaRPr lang="ru-RU" sz="2400" kern="1200" dirty="0">
            <a:solidFill>
              <a:srgbClr val="000066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повышение педагогической культуры родителей;</a:t>
          </a:r>
          <a:endParaRPr lang="ru-RU" sz="2400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вовлечение родителей в деятельность ДОУ, совместная работа по обмену опытом.</a:t>
          </a:r>
          <a:endParaRPr lang="ru-RU" sz="2400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24" y="159723"/>
        <a:ext cx="6327879" cy="3036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D2FB3-95E4-49EC-A5EE-6BE1AC89B938}">
      <dsp:nvSpPr>
        <dsp:cNvPr id="0" name=""/>
        <dsp:cNvSpPr/>
      </dsp:nvSpPr>
      <dsp:spPr>
        <a:xfrm>
          <a:off x="0" y="45879"/>
          <a:ext cx="6096000" cy="1389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Создана атмосфера взаимоуважения</a:t>
          </a:r>
        </a:p>
      </dsp:txBody>
      <dsp:txXfrm>
        <a:off x="67852" y="113731"/>
        <a:ext cx="5960296" cy="1254256"/>
      </dsp:txXfrm>
    </dsp:sp>
    <dsp:sp modelId="{659C2783-9DF8-4C7E-BDC2-13A49B246C23}">
      <dsp:nvSpPr>
        <dsp:cNvPr id="0" name=""/>
        <dsp:cNvSpPr/>
      </dsp:nvSpPr>
      <dsp:spPr>
        <a:xfrm>
          <a:off x="0" y="1435839"/>
          <a:ext cx="60960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2800" kern="1200" dirty="0"/>
        </a:p>
      </dsp:txBody>
      <dsp:txXfrm>
        <a:off x="0" y="1435839"/>
        <a:ext cx="6096000" cy="596160"/>
      </dsp:txXfrm>
    </dsp:sp>
    <dsp:sp modelId="{0003FBB6-F67B-4F2C-B3DA-1393C0B0441F}">
      <dsp:nvSpPr>
        <dsp:cNvPr id="0" name=""/>
        <dsp:cNvSpPr/>
      </dsp:nvSpPr>
      <dsp:spPr>
        <a:xfrm>
          <a:off x="0" y="2032000"/>
          <a:ext cx="6096000" cy="13899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 стали активными помощниками воспитателя</a:t>
          </a:r>
        </a:p>
      </dsp:txBody>
      <dsp:txXfrm>
        <a:off x="67852" y="2099852"/>
        <a:ext cx="5960296" cy="1254256"/>
      </dsp:txXfrm>
    </dsp:sp>
    <dsp:sp modelId="{883C492E-674B-4615-826B-4D57C91465B2}">
      <dsp:nvSpPr>
        <dsp:cNvPr id="0" name=""/>
        <dsp:cNvSpPr/>
      </dsp:nvSpPr>
      <dsp:spPr>
        <a:xfrm>
          <a:off x="0" y="3421960"/>
          <a:ext cx="60960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2800" kern="1200" dirty="0"/>
        </a:p>
      </dsp:txBody>
      <dsp:txXfrm>
        <a:off x="0" y="3421960"/>
        <a:ext cx="6096000" cy="59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-fotki.yandex.ru/get/47776/200418627.15e/0_16ef75_dbc0722b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60620"/>
            <a:ext cx="1116372" cy="41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331640" y="1484785"/>
            <a:ext cx="7000762" cy="4810019"/>
            <a:chOff x="1315537" y="1452932"/>
            <a:chExt cx="6478881" cy="50670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15537" y="1452932"/>
              <a:ext cx="6478881" cy="333952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Взаимодействие детского сада и семьи на примере практического опыта МДОБУ детского сада № 122 города Сочи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744352" y="4866472"/>
              <a:ext cx="5556414" cy="1653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haroni" panose="02010803020104030203" pitchFamily="2" charset="-79"/>
                </a:rPr>
                <a:t>Старший воспитатель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haroni" panose="02010803020104030203" pitchFamily="2" charset="-79"/>
                </a:rPr>
                <a:t>МДОБУ №  122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haroni" panose="02010803020104030203" pitchFamily="2" charset="-79"/>
                </a:rPr>
                <a:t>г. Сочи</a:t>
              </a:r>
              <a:endParaRPr lang="ru-RU" sz="2000" dirty="0">
                <a:solidFill>
                  <a:srgbClr val="003300"/>
                </a:solidFill>
                <a:latin typeface="Arial" charset="0"/>
                <a:cs typeface="Aharoni" panose="02010803020104030203" pitchFamily="2" charset="-79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Акция «Соберем макулатуру –спасем деревья!»</a:t>
            </a:r>
          </a:p>
        </p:txBody>
      </p:sp>
      <p:pic>
        <p:nvPicPr>
          <p:cNvPr id="2050" name="Picture 2" descr="G:\ДОУ 86 Конференция\IMG-20181003-WA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84984"/>
            <a:ext cx="3456384" cy="3403338"/>
          </a:xfrm>
          <a:prstGeom prst="rect">
            <a:avLst/>
          </a:prstGeom>
          <a:noFill/>
        </p:spPr>
      </p:pic>
      <p:pic>
        <p:nvPicPr>
          <p:cNvPr id="2052" name="Picture 4" descr="G:\ДОУ 86 Конференция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283968" cy="2900033"/>
          </a:xfrm>
          <a:prstGeom prst="rect">
            <a:avLst/>
          </a:prstGeom>
          <a:noFill/>
        </p:spPr>
      </p:pic>
      <p:pic>
        <p:nvPicPr>
          <p:cNvPr id="2055" name="Picture 7" descr="G:\ДОУ 86 Конференция\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125" y="404664"/>
            <a:ext cx="2493963" cy="3244850"/>
          </a:xfrm>
          <a:prstGeom prst="rect">
            <a:avLst/>
          </a:prstGeom>
          <a:noFill/>
        </p:spPr>
      </p:pic>
      <p:pic>
        <p:nvPicPr>
          <p:cNvPr id="2057" name="Picture 9" descr="G:\ДОУ 86 Конференция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76672"/>
            <a:ext cx="3384376" cy="3366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8024" y="148478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13236кг</a:t>
            </a:r>
          </a:p>
        </p:txBody>
      </p:sp>
    </p:spTree>
    <p:extLst>
      <p:ext uri="{BB962C8B-B14F-4D97-AF65-F5344CB8AC3E}">
        <p14:creationId xmlns:p14="http://schemas.microsoft.com/office/powerpoint/2010/main" val="66588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RECTOR\Desktop\фото детский сад 122\разное\разное 2019\посылка солдату\IMG_2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98742"/>
            <a:ext cx="3744416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RECTOR\Desktop\фото детский сад 122\разное\разное 2019\посылка солдату\IMG_2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94" y="891029"/>
            <a:ext cx="3788146" cy="2525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6" y="260648"/>
            <a:ext cx="3908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Акция «Посылка солдату»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G:\ДОУ 86 Конференция\Рисунок1мп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715" y="3792420"/>
            <a:ext cx="378814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DIRECTOR\Desktop\фото детский сад 122\23 февраля\23 февраля 2019\IMG_25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55960"/>
            <a:ext cx="3821291" cy="254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2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DIRECTOR\Desktop\фото детский сад 122\разное\разное 2018\открытые мероприятия поатриотическое воспитание\P13502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75856" y="188640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Мастер-классы</a:t>
            </a:r>
          </a:p>
        </p:txBody>
      </p:sp>
      <p:pic>
        <p:nvPicPr>
          <p:cNvPr id="7" name="Picture 5" descr="G:\ДОУ 86 Конференция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4320480" cy="2804702"/>
          </a:xfrm>
          <a:prstGeom prst="rect">
            <a:avLst/>
          </a:prstGeom>
          <a:noFill/>
        </p:spPr>
      </p:pic>
      <p:pic>
        <p:nvPicPr>
          <p:cNvPr id="8" name="Picture 2" descr="G:\ДОУ 86 Конференция\DSC08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3747939" cy="2810516"/>
          </a:xfrm>
          <a:prstGeom prst="rect">
            <a:avLst/>
          </a:prstGeom>
          <a:noFill/>
        </p:spPr>
      </p:pic>
      <p:pic>
        <p:nvPicPr>
          <p:cNvPr id="9" name="Picture 3" descr="C:\Users\DIRECTOR\Desktop\фото детский сад 122\разное\разное 2016\занятие софья\P11905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4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63888" y="260648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Мастер-классы</a:t>
            </a:r>
          </a:p>
        </p:txBody>
      </p:sp>
      <p:pic>
        <p:nvPicPr>
          <p:cNvPr id="9" name="Picture 4" descr="G:\ДОУ 86 Конференция\Рисунок1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053" y="3647791"/>
            <a:ext cx="3770790" cy="2829400"/>
          </a:xfrm>
          <a:prstGeom prst="rect">
            <a:avLst/>
          </a:prstGeom>
          <a:noFill/>
        </p:spPr>
      </p:pic>
      <p:pic>
        <p:nvPicPr>
          <p:cNvPr id="3075" name="Picture 3" descr="G:\ДОУ 86 Конференция\Рисунок1я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4121913" cy="2484576"/>
          </a:xfrm>
          <a:prstGeom prst="rect">
            <a:avLst/>
          </a:prstGeom>
          <a:noFill/>
        </p:spPr>
      </p:pic>
      <p:pic>
        <p:nvPicPr>
          <p:cNvPr id="3076" name="Picture 4" descr="G:\ДОУ 86 Конференция\P1350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737" y="3647791"/>
            <a:ext cx="3762485" cy="2821864"/>
          </a:xfrm>
          <a:prstGeom prst="rect">
            <a:avLst/>
          </a:prstGeom>
          <a:noFill/>
        </p:spPr>
      </p:pic>
      <p:pic>
        <p:nvPicPr>
          <p:cNvPr id="4098" name="Picture 2" descr="C:\Users\DIRECTOR\Desktop\фото детский сад 122\разное\разное 2018\IMG-20190222-WA00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836713"/>
            <a:ext cx="3421765" cy="256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2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фото смовж\P12709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4" r="3550" b="5575"/>
          <a:stretch/>
        </p:blipFill>
        <p:spPr bwMode="auto">
          <a:xfrm>
            <a:off x="4933641" y="3681009"/>
            <a:ext cx="3812709" cy="249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ДОУ 86 Конференция\Рисунок1ааа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81009"/>
            <a:ext cx="4049308" cy="2427631"/>
          </a:xfrm>
          <a:prstGeom prst="rect">
            <a:avLst/>
          </a:prstGeom>
          <a:noFill/>
        </p:spPr>
      </p:pic>
      <p:pic>
        <p:nvPicPr>
          <p:cNvPr id="1026" name="Picture 2" descr="C:\Users\DIRECTOR\Desktop\фото детский сад 122\23 февраля\23 февраля 2020\23 февраля 10,11\IMG_65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61" y="836712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RECTOR\Desktop\фото детский сад 122\23 февраля\23 февраля 2019\IMG_25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833872"/>
            <a:ext cx="3959929" cy="26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03848" y="260648"/>
            <a:ext cx="3230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Досуги и развлечения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7" descr="DSC002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0907" y="933660"/>
            <a:ext cx="4007218" cy="2254257"/>
          </a:xfrm>
          <a:prstGeom prst="rect">
            <a:avLst/>
          </a:prstGeom>
        </p:spPr>
      </p:pic>
      <p:pic>
        <p:nvPicPr>
          <p:cNvPr id="7170" name="Picture 2" descr="G:\ДОУ 86 Конференция\P1350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64704"/>
            <a:ext cx="3456384" cy="259217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63888" y="201984"/>
            <a:ext cx="3230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Досуги и развлечения</a:t>
            </a:r>
          </a:p>
        </p:txBody>
      </p:sp>
      <p:pic>
        <p:nvPicPr>
          <p:cNvPr id="3074" name="Picture 2" descr="C:\Users\DIRECTOR\Desktop\фото детский сад 122\разное\разное 2018\развление спорт мл. 12\20180427_1626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42" y="3545478"/>
            <a:ext cx="3593547" cy="26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фото смовж\IMG_50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0"/>
          <a:stretch/>
        </p:blipFill>
        <p:spPr bwMode="auto">
          <a:xfrm>
            <a:off x="4932040" y="3529251"/>
            <a:ext cx="3959917" cy="27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6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фото смовж\P1130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097660" cy="239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8449" y="3071704"/>
            <a:ext cx="3062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Новогодних елок хоровод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412" y="2993426"/>
            <a:ext cx="3348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Волшебный сундучок осени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53820" y="6188023"/>
            <a:ext cx="3419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 идей из ненужных вещей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6211669"/>
            <a:ext cx="35821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Великой Победе - посвящается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" name="Picture 2" descr="G:\ДОУ 86 Конференция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3600400" cy="2712569"/>
          </a:xfrm>
          <a:prstGeom prst="rect">
            <a:avLst/>
          </a:prstGeom>
          <a:noFill/>
        </p:spPr>
      </p:pic>
      <p:pic>
        <p:nvPicPr>
          <p:cNvPr id="13" name="Picture 3" descr="G:\ДОУ 86 Конференция\Рисунок1и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4664"/>
            <a:ext cx="3444240" cy="2548128"/>
          </a:xfrm>
          <a:prstGeom prst="rect">
            <a:avLst/>
          </a:prstGeom>
          <a:noFill/>
        </p:spPr>
      </p:pic>
      <p:pic>
        <p:nvPicPr>
          <p:cNvPr id="14" name="Picture 5" descr="C:\Users\DIRECTOR\Desktop\фото детский сад 122\выставки, конкурсы\9 мая 2015\P11109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24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Елена\Desktop\RO3A6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3034201" cy="58052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6165304"/>
            <a:ext cx="2014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Новогодний шар</a:t>
            </a:r>
            <a:endParaRPr lang="ru-RU" sz="2000" dirty="0"/>
          </a:p>
        </p:txBody>
      </p:sp>
      <p:pic>
        <p:nvPicPr>
          <p:cNvPr id="4" name="Picture 3" descr="G:\ДОУ 86 Конференция\Рисунок1м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3672408" cy="27530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3284984"/>
            <a:ext cx="1997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Солнце радости </a:t>
            </a:r>
            <a:endParaRPr lang="ru-RU" sz="2000" dirty="0"/>
          </a:p>
        </p:txBody>
      </p:sp>
      <p:pic>
        <p:nvPicPr>
          <p:cNvPr id="6" name="Picture 6" descr="http://dou122.sochi-schools.ru/wp-content/uploads/2019/04/20190411_143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89040"/>
            <a:ext cx="4824536" cy="22419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6096" y="6093296"/>
            <a:ext cx="2561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Загадочный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квиллинг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фото смовж\P1090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2"/>
          <a:stretch/>
        </p:blipFill>
        <p:spPr bwMode="auto">
          <a:xfrm>
            <a:off x="1763688" y="3574890"/>
            <a:ext cx="6301941" cy="269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:\фото смовж\DSC070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0" r="9290"/>
          <a:stretch/>
        </p:blipFill>
        <p:spPr bwMode="auto">
          <a:xfrm>
            <a:off x="971600" y="332656"/>
            <a:ext cx="3992739" cy="27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E:\фото смовж\P11800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2665" r="6075"/>
          <a:stretch/>
        </p:blipFill>
        <p:spPr bwMode="auto">
          <a:xfrm>
            <a:off x="5387165" y="283384"/>
            <a:ext cx="3372679" cy="275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3109610"/>
            <a:ext cx="218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Пасхальный букет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3109610"/>
            <a:ext cx="2850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Волшебный мир цветов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21698" y="6237312"/>
            <a:ext cx="2199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Парад снеговиков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6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ДОУ 86 Конференция\Рисунок1ип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01008"/>
            <a:ext cx="3801616" cy="2768844"/>
          </a:xfrm>
          <a:prstGeom prst="rect">
            <a:avLst/>
          </a:prstGeom>
          <a:noFill/>
        </p:spPr>
      </p:pic>
      <p:pic>
        <p:nvPicPr>
          <p:cNvPr id="11268" name="Picture 4" descr="G:\ДОУ 86 Конференция\Рисунок1п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600400" cy="26019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2996952"/>
            <a:ext cx="2630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Портрет моей мамы</a:t>
            </a:r>
            <a:endParaRPr lang="ru-RU" sz="2000" dirty="0"/>
          </a:p>
        </p:txBody>
      </p:sp>
      <p:pic>
        <p:nvPicPr>
          <p:cNvPr id="1028" name="Picture 4" descr="G:\ДОУ 86 Конференция\Рисунок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01008"/>
            <a:ext cx="3951693" cy="2745640"/>
          </a:xfrm>
          <a:prstGeom prst="rect">
            <a:avLst/>
          </a:prstGeom>
          <a:noFill/>
        </p:spPr>
      </p:pic>
      <p:pic>
        <p:nvPicPr>
          <p:cNvPr id="1029" name="Picture 5" descr="G:\ДОУ 86 Конференция\P118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60648"/>
            <a:ext cx="3627020" cy="27201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300192" y="3068960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Космос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6237312"/>
            <a:ext cx="2793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Дерево, которое я спасу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6165304"/>
            <a:ext cx="3195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Город, в котором мы живем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96315643"/>
              </p:ext>
            </p:extLst>
          </p:nvPr>
        </p:nvGraphicFramePr>
        <p:xfrm>
          <a:off x="1043608" y="34280"/>
          <a:ext cx="76328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C:\Users\Админ\Desktop\article9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6579096" cy="3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8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90390549"/>
              </p:ext>
            </p:extLst>
          </p:nvPr>
        </p:nvGraphicFramePr>
        <p:xfrm>
          <a:off x="183569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7744" y="77677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5724128" y="1052737"/>
            <a:ext cx="1224136" cy="1152128"/>
          </a:xfrm>
          <a:prstGeom prst="curved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2267744" y="1041703"/>
            <a:ext cx="1152128" cy="1080120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4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204864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6929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733256"/>
            <a:ext cx="8424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Когда люди объединяются – они могут гораздо больше </a:t>
            </a:r>
          </a:p>
        </p:txBody>
      </p:sp>
      <p:sp>
        <p:nvSpPr>
          <p:cNvPr id="3" name="Овал 2"/>
          <p:cNvSpPr/>
          <p:nvPr/>
        </p:nvSpPr>
        <p:spPr>
          <a:xfrm>
            <a:off x="1187624" y="1196752"/>
            <a:ext cx="4896544" cy="3813164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1196752"/>
            <a:ext cx="5256584" cy="3813164"/>
          </a:xfrm>
          <a:prstGeom prst="ellipse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8885672">
            <a:off x="1101827" y="1938361"/>
            <a:ext cx="2778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</a:p>
        </p:txBody>
      </p:sp>
      <p:sp>
        <p:nvSpPr>
          <p:cNvPr id="6" name="TextBox 5"/>
          <p:cNvSpPr txBox="1"/>
          <p:nvPr/>
        </p:nvSpPr>
        <p:spPr>
          <a:xfrm rot="3020389">
            <a:off x="6462254" y="2215358"/>
            <a:ext cx="198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</p:txBody>
      </p:sp>
      <p:pic>
        <p:nvPicPr>
          <p:cNvPr id="1027" name="Picture 3" descr="C:\Users\Админ\Desktop\malch20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31" b="51445"/>
          <a:stretch/>
        </p:blipFill>
        <p:spPr bwMode="auto">
          <a:xfrm>
            <a:off x="4227652" y="1857513"/>
            <a:ext cx="1440160" cy="22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0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23258991"/>
              </p:ext>
            </p:extLst>
          </p:nvPr>
        </p:nvGraphicFramePr>
        <p:xfrm>
          <a:off x="1187624" y="1196752"/>
          <a:ext cx="72008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131840" y="404664"/>
            <a:ext cx="203602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273212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43436660"/>
              </p:ext>
            </p:extLst>
          </p:nvPr>
        </p:nvGraphicFramePr>
        <p:xfrm>
          <a:off x="539552" y="260648"/>
          <a:ext cx="655272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155053"/>
              </p:ext>
            </p:extLst>
          </p:nvPr>
        </p:nvGraphicFramePr>
        <p:xfrm>
          <a:off x="1043608" y="3257600"/>
          <a:ext cx="6336704" cy="319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 descr="C:\Users\TAMARA\Desktop\d3fe5f8b2bc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72024"/>
            <a:ext cx="2520280" cy="22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6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553822"/>
            <a:ext cx="3168352" cy="2862322"/>
          </a:xfrm>
          <a:prstGeom prst="rect">
            <a:avLst/>
          </a:prstGeom>
          <a:ln>
            <a:solidFill>
              <a:srgbClr val="7F71E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родительские собрания,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консультации,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анкетирование,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семинары,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дни открытых дверей,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утренники,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информационные стенды, буклеты,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Беседы. 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748820" y="703003"/>
            <a:ext cx="3328785" cy="709773"/>
          </a:xfrm>
          <a:prstGeom prst="cloudCallout">
            <a:avLst>
              <a:gd name="adj1" fmla="val -14684"/>
              <a:gd name="adj2" fmla="val 30433"/>
            </a:avLst>
          </a:prstGeom>
          <a:solidFill>
            <a:srgbClr val="8A9FF6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Традиционные 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6164" y="203652"/>
            <a:ext cx="2758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Формы  работы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88024" y="2276872"/>
            <a:ext cx="3960440" cy="3170099"/>
          </a:xfrm>
          <a:prstGeom prst="rect">
            <a:avLst/>
          </a:prstGeom>
          <a:ln>
            <a:solidFill>
              <a:srgbClr val="7F71E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праздники, совместные досуги,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соревнования,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совместные экскурсии и походы,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дни добрых дел,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дни открытых дверей,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почта доверия,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акции,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родителей в конкурсах, выставках.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4355976" y="1165979"/>
            <a:ext cx="3589600" cy="775686"/>
          </a:xfrm>
          <a:prstGeom prst="cloudCallout">
            <a:avLst>
              <a:gd name="adj1" fmla="val -14684"/>
              <a:gd name="adj2" fmla="val 30433"/>
            </a:avLst>
          </a:prstGeom>
          <a:solidFill>
            <a:srgbClr val="8A9FF6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Нетрадиционные 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4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DIRECTOR\Desktop\фото детский сад 122\разное\разное 2018\квест безопасная дорога\20180921_102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928244" cy="52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IRECTOR\Desktop\фото детский сад 122\разное\разное 2015\P1110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839096" cy="28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фото семинар\DSC048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36"/>
          <a:stretch/>
        </p:blipFill>
        <p:spPr bwMode="auto">
          <a:xfrm>
            <a:off x="5220072" y="3429000"/>
            <a:ext cx="3171726" cy="303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7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104" y="476672"/>
            <a:ext cx="3231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Акции 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«Подари игрушку детям», 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«Подари книгу детям»</a:t>
            </a:r>
          </a:p>
        </p:txBody>
      </p:sp>
      <p:pic>
        <p:nvPicPr>
          <p:cNvPr id="9219" name="Picture 3" descr="F:\Фото\фото\DSC057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/>
          <a:stretch/>
        </p:blipFill>
        <p:spPr bwMode="auto">
          <a:xfrm>
            <a:off x="1056568" y="3713652"/>
            <a:ext cx="4248542" cy="26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IMG_20180216_0748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8"/>
          <a:stretch/>
        </p:blipFill>
        <p:spPr bwMode="auto">
          <a:xfrm>
            <a:off x="5364088" y="2924944"/>
            <a:ext cx="3504418" cy="289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Фото\фото\DSC057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/>
          <a:stretch/>
        </p:blipFill>
        <p:spPr bwMode="auto">
          <a:xfrm>
            <a:off x="1056568" y="548680"/>
            <a:ext cx="42162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8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Акция «Зеленый детский сад»</a:t>
            </a:r>
          </a:p>
        </p:txBody>
      </p:sp>
      <p:pic>
        <p:nvPicPr>
          <p:cNvPr id="1026" name="Picture 2" descr="G:\ДОУ 86 Конференция\Рисунок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880056"/>
            <a:ext cx="3168352" cy="2750200"/>
          </a:xfrm>
          <a:prstGeom prst="rect">
            <a:avLst/>
          </a:prstGeom>
          <a:noFill/>
        </p:spPr>
      </p:pic>
      <p:pic>
        <p:nvPicPr>
          <p:cNvPr id="1028" name="Picture 4" descr="G:\ДОУ 86 Конференция\20210125_082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19" y="476672"/>
            <a:ext cx="3150277" cy="3602400"/>
          </a:xfrm>
          <a:prstGeom prst="rect">
            <a:avLst/>
          </a:prstGeom>
          <a:noFill/>
        </p:spPr>
      </p:pic>
      <p:pic>
        <p:nvPicPr>
          <p:cNvPr id="1029" name="Picture 5" descr="G:\ДОУ 86 Конференция\20210125_082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76672"/>
            <a:ext cx="3600400" cy="3581350"/>
          </a:xfrm>
          <a:prstGeom prst="rect">
            <a:avLst/>
          </a:prstGeom>
          <a:noFill/>
        </p:spPr>
      </p:pic>
      <p:pic>
        <p:nvPicPr>
          <p:cNvPr id="1030" name="Picture 6" descr="G:\ДОУ 86 Конференция\Рисунок12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77072"/>
            <a:ext cx="3816424" cy="242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588909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294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79881</cp:lastModifiedBy>
  <cp:revision>119</cp:revision>
  <dcterms:created xsi:type="dcterms:W3CDTF">2014-07-06T18:18:01Z</dcterms:created>
  <dcterms:modified xsi:type="dcterms:W3CDTF">2022-03-24T20:14:39Z</dcterms:modified>
</cp:coreProperties>
</file>