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56" r:id="rId3"/>
    <p:sldId id="266" r:id="rId4"/>
    <p:sldId id="275" r:id="rId5"/>
    <p:sldId id="274" r:id="rId6"/>
    <p:sldId id="272" r:id="rId7"/>
    <p:sldId id="273" r:id="rId8"/>
    <p:sldId id="270" r:id="rId9"/>
    <p:sldId id="271" r:id="rId10"/>
    <p:sldId id="269" r:id="rId11"/>
    <p:sldId id="268" r:id="rId12"/>
    <p:sldId id="283" r:id="rId13"/>
    <p:sldId id="267" r:id="rId14"/>
    <p:sldId id="265" r:id="rId15"/>
    <p:sldId id="264" r:id="rId16"/>
    <p:sldId id="263" r:id="rId17"/>
    <p:sldId id="262" r:id="rId18"/>
    <p:sldId id="261" r:id="rId19"/>
    <p:sldId id="260" r:id="rId20"/>
    <p:sldId id="258" r:id="rId21"/>
    <p:sldId id="259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3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B475F-FC95-4215-8C21-937B32BD7B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A1B0-C56B-4ED0-AB55-256ECCBD6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538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B475F-FC95-4215-8C21-937B32BD7B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A1B0-C56B-4ED0-AB55-256ECCBD6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62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B475F-FC95-4215-8C21-937B32BD7B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A1B0-C56B-4ED0-AB55-256ECCBD6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462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B475F-FC95-4215-8C21-937B32BD7B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A1B0-C56B-4ED0-AB55-256ECCBD6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033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B475F-FC95-4215-8C21-937B32BD7B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A1B0-C56B-4ED0-AB55-256ECCBD6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744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B475F-FC95-4215-8C21-937B32BD7B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A1B0-C56B-4ED0-AB55-256ECCBD6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496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B475F-FC95-4215-8C21-937B32BD7B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A1B0-C56B-4ED0-AB55-256ECCBD6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767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B475F-FC95-4215-8C21-937B32BD7B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A1B0-C56B-4ED0-AB55-256ECCBD6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820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B475F-FC95-4215-8C21-937B32BD7B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A1B0-C56B-4ED0-AB55-256ECCBD6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294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B475F-FC95-4215-8C21-937B32BD7B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A1B0-C56B-4ED0-AB55-256ECCBD6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202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B475F-FC95-4215-8C21-937B32BD7B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A1B0-C56B-4ED0-AB55-256ECCBD6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157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B475F-FC95-4215-8C21-937B32BD7BA5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3A1B0-C56B-4ED0-AB55-256ECCBD6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5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33.gif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5.gif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5" Type="http://schemas.openxmlformats.org/officeDocument/2006/relationships/image" Target="../media/image50.jpg"/><Relationship Id="rId4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6.jp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.jp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rm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  <a:endParaRPr lang="ru-RU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721679"/>
            <a:ext cx="2781780" cy="22482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04" y="3509963"/>
            <a:ext cx="4584497" cy="24599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9" y="894700"/>
            <a:ext cx="1462451" cy="19952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23" y="964623"/>
            <a:ext cx="2128126" cy="16137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8" y="953094"/>
            <a:ext cx="2888441" cy="145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953" y="1122363"/>
            <a:ext cx="5574248" cy="48019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2512743"/>
            <a:ext cx="2198153" cy="329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5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63" y="2303766"/>
            <a:ext cx="5781297" cy="36338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9" t="6133" r="24951"/>
          <a:stretch/>
        </p:blipFill>
        <p:spPr>
          <a:xfrm>
            <a:off x="6489060" y="920339"/>
            <a:ext cx="1994336" cy="50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1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3" t="13496" r="6396"/>
          <a:stretch/>
        </p:blipFill>
        <p:spPr>
          <a:xfrm>
            <a:off x="3482824" y="2508557"/>
            <a:ext cx="5020045" cy="34121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4" y="911773"/>
            <a:ext cx="3391969" cy="264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2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sz="9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82869"/>
            <a:ext cx="7772400" cy="5129048"/>
          </a:xfrm>
          <a:prstGeom prst="rect">
            <a:avLst/>
          </a:prstGeom>
        </p:spPr>
      </p:pic>
      <p:pic>
        <p:nvPicPr>
          <p:cNvPr id="6" name="Звук мор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7993" y="6130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2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6865" y="840828"/>
            <a:ext cx="7772400" cy="633193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Водный </a:t>
            </a: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ранспорт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3" b="6286"/>
          <a:stretch/>
        </p:blipFill>
        <p:spPr>
          <a:xfrm>
            <a:off x="612228" y="1387366"/>
            <a:ext cx="5971589" cy="4628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r="42307" b="78343"/>
          <a:stretch/>
        </p:blipFill>
        <p:spPr>
          <a:xfrm>
            <a:off x="6133995" y="2316163"/>
            <a:ext cx="2235270" cy="10786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9" b="77598"/>
          <a:stretch/>
        </p:blipFill>
        <p:spPr>
          <a:xfrm>
            <a:off x="6584458" y="4632326"/>
            <a:ext cx="1873742" cy="128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2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sz="9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851338"/>
            <a:ext cx="7772401" cy="5158937"/>
          </a:xfrm>
          <a:prstGeom prst="rect">
            <a:avLst/>
          </a:prstGeom>
        </p:spPr>
      </p:pic>
      <p:pic>
        <p:nvPicPr>
          <p:cNvPr id="7" name="Звук Ветр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724" y="6129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1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sz="9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57250"/>
            <a:ext cx="7772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8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51339"/>
            <a:ext cx="7772400" cy="86184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Воздушный транспорт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5198" r="3623" b="4073"/>
          <a:stretch/>
        </p:blipFill>
        <p:spPr>
          <a:xfrm>
            <a:off x="685800" y="1713187"/>
            <a:ext cx="6314090" cy="4214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90" y="1648090"/>
            <a:ext cx="1449989" cy="1949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7" b="11327"/>
          <a:stretch/>
        </p:blipFill>
        <p:spPr>
          <a:xfrm>
            <a:off x="6400800" y="4386904"/>
            <a:ext cx="2048314" cy="1615820"/>
          </a:xfrm>
          <a:prstGeom prst="rect">
            <a:avLst/>
          </a:prstGeom>
        </p:spPr>
      </p:pic>
      <p:pic>
        <p:nvPicPr>
          <p:cNvPr id="8" name="летчики на аэродром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3172" y="6125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5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sz="9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45" y="861848"/>
            <a:ext cx="3891455" cy="5115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r="20114"/>
          <a:stretch/>
        </p:blipFill>
        <p:spPr>
          <a:xfrm>
            <a:off x="4519448" y="861848"/>
            <a:ext cx="4014949" cy="51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1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19587"/>
            <a:ext cx="7772400" cy="67203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Наземный транспорт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t="41235" r="14446" b="11358"/>
          <a:stretch/>
        </p:blipFill>
        <p:spPr>
          <a:xfrm>
            <a:off x="4161512" y="3806167"/>
            <a:ext cx="4296688" cy="21882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03" y="1354667"/>
            <a:ext cx="4283605" cy="23951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" b="14161"/>
          <a:stretch/>
        </p:blipFill>
        <p:spPr>
          <a:xfrm>
            <a:off x="685800" y="3806167"/>
            <a:ext cx="3649452" cy="21318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5" y="1955452"/>
            <a:ext cx="2961144" cy="185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sz="9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861848"/>
            <a:ext cx="7772400" cy="516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2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67490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 Четвёртый лишний»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797269"/>
            <a:ext cx="6858000" cy="882869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Учить детей классифицировать транспорт и объяснять почему то или иное транспортное средство не подходит к данной группе.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" t="2453" r="3907" b="80535"/>
          <a:stretch/>
        </p:blipFill>
        <p:spPr>
          <a:xfrm>
            <a:off x="699839" y="4012324"/>
            <a:ext cx="7744322" cy="151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5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864265"/>
            <a:ext cx="7817068" cy="509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4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9577"/>
            <a:ext cx="7796048" cy="506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5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322342"/>
            <a:ext cx="3644314" cy="26036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395" y="987972"/>
            <a:ext cx="3137557" cy="22905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80" y="987973"/>
            <a:ext cx="3486479" cy="2336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4141">
            <a:off x="4924947" y="3174117"/>
            <a:ext cx="2086960" cy="29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84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t="28426" r="7930" b="15790"/>
          <a:stretch/>
        </p:blipFill>
        <p:spPr>
          <a:xfrm>
            <a:off x="685799" y="3602038"/>
            <a:ext cx="4537841" cy="23800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639645"/>
            <a:ext cx="3739056" cy="1747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739" y="946005"/>
            <a:ext cx="4025461" cy="26099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4" b="16162"/>
          <a:stretch/>
        </p:blipFill>
        <p:spPr>
          <a:xfrm>
            <a:off x="5094451" y="4361301"/>
            <a:ext cx="3363749" cy="162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07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8" b="29793"/>
          <a:stretch/>
        </p:blipFill>
        <p:spPr>
          <a:xfrm>
            <a:off x="384940" y="1102334"/>
            <a:ext cx="4397267" cy="2153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8" t="11645" r="5829" b="13033"/>
          <a:stretch/>
        </p:blipFill>
        <p:spPr>
          <a:xfrm>
            <a:off x="685800" y="3602038"/>
            <a:ext cx="3761195" cy="23304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08" y="1086706"/>
            <a:ext cx="3823184" cy="24230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22186" r="7491" b="3788"/>
          <a:stretch/>
        </p:blipFill>
        <p:spPr>
          <a:xfrm>
            <a:off x="4139424" y="3972910"/>
            <a:ext cx="4287268" cy="195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06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51338"/>
            <a:ext cx="7772400" cy="2658625"/>
          </a:xfrm>
        </p:spPr>
        <p:txBody>
          <a:bodyPr>
            <a:normAutofit/>
          </a:bodyPr>
          <a:lstStyle/>
          <a:p>
            <a:r>
              <a:rPr lang="ru-RU" sz="9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9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онец</a:t>
            </a:r>
            <a:endParaRPr lang="ru-RU" sz="9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085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Пассажирский транспорт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52" y="4176314"/>
            <a:ext cx="2717143" cy="17866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760" y="3364038"/>
            <a:ext cx="4694440" cy="25988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17599"/>
            <a:ext cx="3878736" cy="22416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8"/>
          <a:stretch/>
        </p:blipFill>
        <p:spPr>
          <a:xfrm>
            <a:off x="5249677" y="911072"/>
            <a:ext cx="3208523" cy="204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105471"/>
            <a:ext cx="7772400" cy="909481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Грузовой транспорт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8" y="878215"/>
            <a:ext cx="3499425" cy="28692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726" y="1030288"/>
            <a:ext cx="3521034" cy="23750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9" y="4404109"/>
            <a:ext cx="7868661" cy="160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6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4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82869"/>
            <a:ext cx="7772400" cy="567559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Специальный транспорт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15285" r="4051" b="18151"/>
          <a:stretch/>
        </p:blipFill>
        <p:spPr>
          <a:xfrm>
            <a:off x="685799" y="3899339"/>
            <a:ext cx="4501113" cy="20130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2835" r="7088" b="22606"/>
          <a:stretch/>
        </p:blipFill>
        <p:spPr>
          <a:xfrm>
            <a:off x="5143018" y="3899339"/>
            <a:ext cx="3315183" cy="2070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89" y="1936046"/>
            <a:ext cx="3057400" cy="16527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803" y="1418082"/>
            <a:ext cx="4497771" cy="2170716"/>
          </a:xfrm>
          <a:prstGeom prst="rect">
            <a:avLst/>
          </a:prstGeom>
        </p:spPr>
      </p:pic>
      <p:pic>
        <p:nvPicPr>
          <p:cNvPr id="3" name="Sirena_pozharnoj_mashiny_-_muzhit_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4193" y="6186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5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2967"/>
            <a:ext cx="7772400" cy="145897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b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«Путаница»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905119"/>
            <a:ext cx="6858000" cy="129251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называют что перепутано на слайде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Образец: На пожарной машине ездит пожарный, а космонавт летит в космос на ракете.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6" r="31724"/>
          <a:stretch/>
        </p:blipFill>
        <p:spPr>
          <a:xfrm>
            <a:off x="612228" y="3274204"/>
            <a:ext cx="1850542" cy="27758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9" t="24770"/>
          <a:stretch/>
        </p:blipFill>
        <p:spPr>
          <a:xfrm>
            <a:off x="4880715" y="3446562"/>
            <a:ext cx="1454396" cy="25822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6" r="27318"/>
          <a:stretch/>
        </p:blipFill>
        <p:spPr>
          <a:xfrm>
            <a:off x="6792310" y="3532142"/>
            <a:ext cx="1300656" cy="24966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69" y="3293100"/>
            <a:ext cx="1960745" cy="26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17029" r="3897" b="17154"/>
          <a:stretch/>
        </p:blipFill>
        <p:spPr>
          <a:xfrm>
            <a:off x="2426614" y="2316163"/>
            <a:ext cx="5917286" cy="35332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562" y="1158573"/>
            <a:ext cx="3998163" cy="306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6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/>
          <a:stretch/>
        </p:blipFill>
        <p:spPr>
          <a:xfrm flipH="1">
            <a:off x="2402598" y="1818290"/>
            <a:ext cx="6055601" cy="42199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t="7662" r="14904" b="6054"/>
          <a:stretch/>
        </p:blipFill>
        <p:spPr>
          <a:xfrm>
            <a:off x="618468" y="3566457"/>
            <a:ext cx="2038468" cy="226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7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" y="0"/>
            <a:ext cx="9143341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4269" y="3342288"/>
            <a:ext cx="2380960" cy="26068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117" y="962167"/>
            <a:ext cx="5738647" cy="310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1442</TotalTime>
  <Words>62</Words>
  <Application>Microsoft Office PowerPoint</Application>
  <PresentationFormat>Экран (4:3)</PresentationFormat>
  <Paragraphs>13</Paragraphs>
  <Slides>26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Тема Office</vt:lpstr>
      <vt:lpstr>Транспорт</vt:lpstr>
      <vt:lpstr>Презентация PowerPoint</vt:lpstr>
      <vt:lpstr>Пассажирский транспорт</vt:lpstr>
      <vt:lpstr>Грузовой транспорт</vt:lpstr>
      <vt:lpstr>Специальный транспорт</vt:lpstr>
      <vt:lpstr>Игра «Путаница»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Водный транспорт</vt:lpstr>
      <vt:lpstr>Презентация PowerPoint</vt:lpstr>
      <vt:lpstr>Презентация PowerPoint</vt:lpstr>
      <vt:lpstr>Воздушный транспорт</vt:lpstr>
      <vt:lpstr>Презентация PowerPoint</vt:lpstr>
      <vt:lpstr>Наземный транспорт</vt:lpstr>
      <vt:lpstr>Игра « Четвёртый лишний»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Конец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39</cp:revision>
  <dcterms:created xsi:type="dcterms:W3CDTF">2017-12-02T09:23:44Z</dcterms:created>
  <dcterms:modified xsi:type="dcterms:W3CDTF">2017-12-11T12:56:47Z</dcterms:modified>
</cp:coreProperties>
</file>