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73" r:id="rId6"/>
    <p:sldId id="259" r:id="rId7"/>
    <p:sldId id="274" r:id="rId8"/>
    <p:sldId id="260" r:id="rId9"/>
    <p:sldId id="264" r:id="rId10"/>
    <p:sldId id="265" r:id="rId11"/>
    <p:sldId id="278" r:id="rId12"/>
    <p:sldId id="261" r:id="rId13"/>
    <p:sldId id="263" r:id="rId14"/>
    <p:sldId id="279" r:id="rId15"/>
    <p:sldId id="262" r:id="rId16"/>
    <p:sldId id="267" r:id="rId17"/>
    <p:sldId id="268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33"/>
    <a:srgbClr val="EE9012"/>
    <a:srgbClr val="DFF4F9"/>
    <a:srgbClr val="B4E6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539068" cy="295232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effectLst/>
              </a:rPr>
              <a:t>поисково-исследовательская деятельность  </a:t>
            </a:r>
            <a:br>
              <a:rPr lang="ru-RU" sz="1600" dirty="0" smtClean="0"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Юные экологи-исследователи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(подготовительная группа)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300" y="116632"/>
            <a:ext cx="8458200" cy="57606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dirty="0" smtClean="0"/>
              <a:t>«Детский сад №1 «Светлячок»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4725144"/>
            <a:ext cx="460851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Воспитатель первой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квалификационой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категории</a:t>
            </a:r>
          </a:p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Тюшевская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Н.В.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4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27082016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27082016\Desktop\png-transparent-graphy-camera-lens-photography-camera-public-dom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97152"/>
            <a:ext cx="1926810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7082016\Desktop\270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7082016\Desktop\detsad-14287-1486230111.jpg"/>
          <p:cNvPicPr>
            <a:picLocks noChangeAspect="1" noChangeArrowheads="1"/>
          </p:cNvPicPr>
          <p:nvPr/>
        </p:nvPicPr>
        <p:blipFill>
          <a:blip r:embed="rId2" cstate="print"/>
          <a:srcRect r="58889" b="52628"/>
          <a:stretch>
            <a:fillRect/>
          </a:stretch>
        </p:blipFill>
        <p:spPr bwMode="auto">
          <a:xfrm>
            <a:off x="179512" y="332656"/>
            <a:ext cx="3008076" cy="2520280"/>
          </a:xfrm>
          <a:prstGeom prst="rect">
            <a:avLst/>
          </a:prstGeom>
          <a:noFill/>
        </p:spPr>
      </p:pic>
      <p:pic>
        <p:nvPicPr>
          <p:cNvPr id="5123" name="Picture 3" descr="C:\Users\27082016\Desktop\detsad-14287-1486230111.jpg"/>
          <p:cNvPicPr>
            <a:picLocks noChangeAspect="1" noChangeArrowheads="1"/>
          </p:cNvPicPr>
          <p:nvPr/>
        </p:nvPicPr>
        <p:blipFill>
          <a:blip r:embed="rId2" cstate="print"/>
          <a:srcRect l="59501" t="-399" b="51866"/>
          <a:stretch>
            <a:fillRect/>
          </a:stretch>
        </p:blipFill>
        <p:spPr bwMode="auto">
          <a:xfrm>
            <a:off x="4283968" y="908720"/>
            <a:ext cx="3024336" cy="2635221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 rot="17403272">
            <a:off x="3427640" y="2306840"/>
            <a:ext cx="560528" cy="56194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C:\Users\27082016\Desktop\detsad-14287-1486230111.jpg"/>
          <p:cNvPicPr>
            <a:picLocks noChangeAspect="1" noChangeArrowheads="1"/>
          </p:cNvPicPr>
          <p:nvPr/>
        </p:nvPicPr>
        <p:blipFill>
          <a:blip r:embed="rId2" cstate="print"/>
          <a:srcRect l="34862" t="38800" r="39246" b="37077"/>
          <a:stretch>
            <a:fillRect/>
          </a:stretch>
        </p:blipFill>
        <p:spPr bwMode="auto">
          <a:xfrm>
            <a:off x="5220072" y="4725144"/>
            <a:ext cx="2763736" cy="1872208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6372200" y="3861048"/>
            <a:ext cx="576064" cy="72008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7" name="Picture 7" descr="C:\Users\27082016\Desktop\question-mark-clip-art-1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941168"/>
            <a:ext cx="1549574" cy="1549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27082016\Desktop\detsad-14287-1486230213.jpg"/>
          <p:cNvPicPr>
            <a:picLocks noChangeAspect="1" noChangeArrowheads="1"/>
          </p:cNvPicPr>
          <p:nvPr/>
        </p:nvPicPr>
        <p:blipFill>
          <a:blip r:embed="rId2" cstate="print"/>
          <a:srcRect r="64454" b="43902"/>
          <a:stretch>
            <a:fillRect/>
          </a:stretch>
        </p:blipFill>
        <p:spPr bwMode="auto">
          <a:xfrm>
            <a:off x="323528" y="260648"/>
            <a:ext cx="2952328" cy="3233502"/>
          </a:xfrm>
          <a:prstGeom prst="rect">
            <a:avLst/>
          </a:prstGeom>
          <a:noFill/>
        </p:spPr>
      </p:pic>
      <p:pic>
        <p:nvPicPr>
          <p:cNvPr id="4" name="Picture 2" descr="C:\Users\27082016\Desktop\detsad-14287-1486230213.jpg"/>
          <p:cNvPicPr>
            <a:picLocks noChangeAspect="1" noChangeArrowheads="1"/>
          </p:cNvPicPr>
          <p:nvPr/>
        </p:nvPicPr>
        <p:blipFill>
          <a:blip r:embed="rId2" cstate="print"/>
          <a:srcRect l="35546" t="19512" r="22137" b="24390"/>
          <a:stretch>
            <a:fillRect/>
          </a:stretch>
        </p:blipFill>
        <p:spPr bwMode="auto">
          <a:xfrm>
            <a:off x="3635896" y="1772816"/>
            <a:ext cx="3096344" cy="2848637"/>
          </a:xfrm>
          <a:prstGeom prst="rect">
            <a:avLst/>
          </a:prstGeom>
          <a:noFill/>
        </p:spPr>
      </p:pic>
      <p:pic>
        <p:nvPicPr>
          <p:cNvPr id="7" name="Picture 7" descr="C:\Users\27082016\Desktop\question-mark-clip-art-1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789040"/>
            <a:ext cx="2485678" cy="2485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7082016\Desktop\1027010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71" y="188640"/>
            <a:ext cx="8807917" cy="6469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27082016\Desktop\detsad-14287-1486230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1896"/>
            <a:ext cx="8496944" cy="5994208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7380312" y="6165304"/>
            <a:ext cx="1512168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19705">
            <a:off x="5536527" y="145055"/>
            <a:ext cx="1188580" cy="1188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27082016\Desktop\610f79e4305f9405172425ada10e3a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27082016\Desktop\ake-kose-vybrat-2-pr-clanok-reklama-nepouzivat_01-clanok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27082016\Desktop\dreamstime_s_155748121.jpg"/>
          <p:cNvPicPr>
            <a:picLocks noChangeAspect="1" noChangeArrowheads="1"/>
          </p:cNvPicPr>
          <p:nvPr/>
        </p:nvPicPr>
        <p:blipFill>
          <a:blip r:embed="rId2" cstate="print"/>
          <a:srcRect l="7904" r="3834" b="9104"/>
          <a:stretch>
            <a:fillRect/>
          </a:stretch>
        </p:blipFill>
        <p:spPr bwMode="auto">
          <a:xfrm>
            <a:off x="1619672" y="188640"/>
            <a:ext cx="6336204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C:\Users\27082016\Desktop\png-transparent-green-leaf-illustration-leaf-shape-drawing-leaf-leaf-maple-leaf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20578">
            <a:off x="89798" y="646578"/>
            <a:ext cx="2329984" cy="1225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1" name="Picture 5" descr="C:\Users\27082016\Desktop\png-transparent-autumn-leaf-color-autumn-leaf-color-art-leaf-maple-leaf-oran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29933">
            <a:off x="7124019" y="249126"/>
            <a:ext cx="1542177" cy="1976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Новая папка (2)\blossom-ear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563"/>
            <a:ext cx="9612560" cy="6843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89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7082016\Desktop\POD00000109066_1.jpg"/>
          <p:cNvPicPr>
            <a:picLocks noChangeAspect="1" noChangeArrowheads="1"/>
          </p:cNvPicPr>
          <p:nvPr/>
        </p:nvPicPr>
        <p:blipFill>
          <a:blip r:embed="rId2" cstate="print"/>
          <a:srcRect t="18107" r="2160" b="18107"/>
          <a:stretch>
            <a:fillRect/>
          </a:stretch>
        </p:blipFill>
        <p:spPr bwMode="auto">
          <a:xfrm>
            <a:off x="0" y="548680"/>
            <a:ext cx="9014933" cy="5877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2060848"/>
            <a:ext cx="792088" cy="64807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4716016" y="2060848"/>
            <a:ext cx="720080" cy="648072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51920" y="1988840"/>
            <a:ext cx="792088" cy="7920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868144" y="2204864"/>
            <a:ext cx="1080120" cy="504056"/>
          </a:xfrm>
          <a:prstGeom prst="flowChart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7092280" y="2060848"/>
            <a:ext cx="648072" cy="648072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884368" y="2420888"/>
            <a:ext cx="864096" cy="36004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 rot="5400000">
            <a:off x="7632340" y="2240868"/>
            <a:ext cx="720080" cy="36004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364088" y="2420888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508104" y="3284984"/>
            <a:ext cx="302433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№1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«Светлячок»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«Солнышко»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7082016\Desktop\scientist-clip-art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5517232" cy="5517232"/>
          </a:xfrm>
          <a:prstGeom prst="rect">
            <a:avLst/>
          </a:prstGeom>
          <a:noFill/>
        </p:spPr>
      </p:pic>
      <p:pic>
        <p:nvPicPr>
          <p:cNvPr id="15363" name="Picture 3" descr="C:\Users\27082016\Desktop\kisspng-photographic-film-movie-theatre-5acc6487638af5.4920990715233445194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96397">
            <a:off x="4372309" y="3103446"/>
            <a:ext cx="3098118" cy="2065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492896"/>
            <a:ext cx="1440160" cy="151216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91680" y="2492896"/>
            <a:ext cx="1296144" cy="151216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3059832" y="2564904"/>
            <a:ext cx="1296144" cy="1368152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67944" y="3212976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процесс 7"/>
          <p:cNvSpPr/>
          <p:nvPr/>
        </p:nvSpPr>
        <p:spPr>
          <a:xfrm>
            <a:off x="4499992" y="2996952"/>
            <a:ext cx="1512168" cy="936104"/>
          </a:xfrm>
          <a:prstGeom prst="flowChart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156176" y="2564904"/>
            <a:ext cx="1152128" cy="1368152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380312" y="3284984"/>
            <a:ext cx="1512168" cy="648072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 rot="5400000">
            <a:off x="7200292" y="2816932"/>
            <a:ext cx="1080120" cy="72008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27082016\Desktop\scientist-clip-art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5517232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88640"/>
            <a:ext cx="6022504" cy="65253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«Здравствуйте дети!</a:t>
            </a:r>
          </a:p>
          <a:p>
            <a:pPr>
              <a:buNone/>
            </a:pPr>
            <a:r>
              <a:rPr lang="ru-RU" dirty="0" smtClean="0"/>
              <a:t>Мы ученые – экологи изучаем окружающий мир нашей планеты, и сделали вывод :что  нашей планете угрожает экологическая катастрофа. Это значит  - что скоро всё живое на планете погибнет. И мы не знаем что делать в этой ситуации, поэтому мы обратились  к вам за помощью. Высылаем фотографии, рассмотрите их внимательно, выясните причину этих бед, и как это исправить. Ждём от вас помощи и ответа. </a:t>
            </a:r>
          </a:p>
          <a:p>
            <a:pPr>
              <a:buNone/>
            </a:pPr>
            <a:r>
              <a:rPr lang="ru-RU" dirty="0" smtClean="0"/>
              <a:t>                                         Спасибо»</a:t>
            </a:r>
          </a:p>
          <a:p>
            <a:endParaRPr lang="ru-RU" dirty="0"/>
          </a:p>
        </p:txBody>
      </p:sp>
      <p:pic>
        <p:nvPicPr>
          <p:cNvPr id="2050" name="Picture 2" descr="C:\Users\27082016\Desktop\scientist-clip-art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1196752"/>
            <a:ext cx="5661248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7082016\Desktop\D34V_RcXkAAz9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211960" cy="2808312"/>
          </a:xfrm>
          <a:prstGeom prst="rect">
            <a:avLst/>
          </a:prstGeom>
          <a:noFill/>
        </p:spPr>
      </p:pic>
      <p:pic>
        <p:nvPicPr>
          <p:cNvPr id="1027" name="Picture 3" descr="C:\Users\27082016\Desktop\521786c793f1b97d7c1b896a53178f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332656"/>
            <a:ext cx="4320480" cy="2880320"/>
          </a:xfrm>
          <a:prstGeom prst="rect">
            <a:avLst/>
          </a:prstGeom>
          <a:noFill/>
        </p:spPr>
      </p:pic>
      <p:pic>
        <p:nvPicPr>
          <p:cNvPr id="7" name="Picture 2" descr="C:\Users\27082016\Desktop\2a24f03b808799ef08c09dfa15360ab00be2a957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73016"/>
            <a:ext cx="3998218" cy="2998664"/>
          </a:xfrm>
          <a:prstGeom prst="rect">
            <a:avLst/>
          </a:prstGeom>
          <a:noFill/>
        </p:spPr>
      </p:pic>
      <p:pic>
        <p:nvPicPr>
          <p:cNvPr id="8" name="Picture 5" descr="E:\Новая папка\081001123307-963-26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501008"/>
            <a:ext cx="4180154" cy="314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7082016\Desktop\4700293367_760753413c_b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640961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7082016\Desktop\borodins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09" y="0"/>
            <a:ext cx="4191091" cy="3140968"/>
          </a:xfrm>
          <a:prstGeom prst="rect">
            <a:avLst/>
          </a:prstGeom>
          <a:noFill/>
        </p:spPr>
      </p:pic>
      <p:pic>
        <p:nvPicPr>
          <p:cNvPr id="3074" name="Picture 2" descr="C:\Users\27082016\Desktop\1573010649_63987a89eb45cd011170f8ac0.jpg-mus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1452" cy="3140968"/>
          </a:xfrm>
          <a:prstGeom prst="rect">
            <a:avLst/>
          </a:prstGeom>
          <a:noFill/>
        </p:spPr>
      </p:pic>
      <p:pic>
        <p:nvPicPr>
          <p:cNvPr id="3075" name="Picture 3" descr="C:\Users\27082016\Desktop\1495300884_Tr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284984"/>
            <a:ext cx="5760640" cy="3250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rigus.ru/truck/vyvoz_musora_mo/img/vyvoz_him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7469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27082016\Desktop\cfc181d3431fa9ff4b622d83bdd9b490_big.jpg"/>
          <p:cNvPicPr>
            <a:picLocks noChangeAspect="1" noChangeArrowheads="1"/>
          </p:cNvPicPr>
          <p:nvPr/>
        </p:nvPicPr>
        <p:blipFill>
          <a:blip r:embed="rId2" cstate="print"/>
          <a:srcRect l="4955" r="6678"/>
          <a:stretch>
            <a:fillRect/>
          </a:stretch>
        </p:blipFill>
        <p:spPr bwMode="auto">
          <a:xfrm>
            <a:off x="251520" y="188640"/>
            <a:ext cx="8640960" cy="651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509</TotalTime>
  <Words>115</Words>
  <Application>Microsoft Office PowerPoint</Application>
  <PresentationFormat>Экран (4:3)</PresentationFormat>
  <Paragraphs>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поисково-исследовательская деятельность    «Юные экологи-исследователи»  (подготовительная группа)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27082016</dc:creator>
  <cp:lastModifiedBy>27082016</cp:lastModifiedBy>
  <cp:revision>38</cp:revision>
  <dcterms:created xsi:type="dcterms:W3CDTF">2021-01-28T14:41:13Z</dcterms:created>
  <dcterms:modified xsi:type="dcterms:W3CDTF">2021-02-01T09:27:06Z</dcterms:modified>
</cp:coreProperties>
</file>