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9" r:id="rId12"/>
    <p:sldId id="267" r:id="rId13"/>
    <p:sldId id="268" r:id="rId14"/>
    <p:sldId id="275" r:id="rId15"/>
    <p:sldId id="272" r:id="rId16"/>
    <p:sldId id="270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6BC4-6835-4DD7-9D8D-304EB7E6EEDE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81DA-38BB-4BCA-BFC8-F748FDBAF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6BC4-6835-4DD7-9D8D-304EB7E6EEDE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81DA-38BB-4BCA-BFC8-F748FDBAF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6BC4-6835-4DD7-9D8D-304EB7E6EEDE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81DA-38BB-4BCA-BFC8-F748FDBAF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6BC4-6835-4DD7-9D8D-304EB7E6EEDE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81DA-38BB-4BCA-BFC8-F748FDBAF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6BC4-6835-4DD7-9D8D-304EB7E6EEDE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81DA-38BB-4BCA-BFC8-F748FDBAF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6BC4-6835-4DD7-9D8D-304EB7E6EEDE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81DA-38BB-4BCA-BFC8-F748FDBAF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6BC4-6835-4DD7-9D8D-304EB7E6EEDE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81DA-38BB-4BCA-BFC8-F748FDBAF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6BC4-6835-4DD7-9D8D-304EB7E6EEDE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81DA-38BB-4BCA-BFC8-F748FDBAF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6BC4-6835-4DD7-9D8D-304EB7E6EEDE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81DA-38BB-4BCA-BFC8-F748FDBAF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6BC4-6835-4DD7-9D8D-304EB7E6EEDE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81DA-38BB-4BCA-BFC8-F748FDBAF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6BC4-6835-4DD7-9D8D-304EB7E6EEDE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81DA-38BB-4BCA-BFC8-F748FDBAF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6BC4-6835-4DD7-9D8D-304EB7E6EEDE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481DA-38BB-4BCA-BFC8-F748FDBAF8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906706" cy="275806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Путешествие на родину с.Есенина</a:t>
            </a:r>
            <a:endParaRPr lang="ru-RU" sz="5400" b="1" dirty="0">
              <a:ln w="381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214950"/>
            <a:ext cx="7406640" cy="85725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с.Константиново Рязанской области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Дом-музей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 детский сад\ЗАНЯТИЯ\есенин\де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290"/>
            <a:ext cx="4357718" cy="634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1 детский сад\ЗАНЯТИЯ\есенин\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7934325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D:\1 детский сад\ЗАНЯТИЯ\есенин\школа внутр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14752"/>
            <a:ext cx="4328430" cy="2885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1 детский сад\ЗАНЯТИЯ\есенин\4140454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000372"/>
            <a:ext cx="5572130" cy="37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D:\1 детский сад\ЗАНЯТИЯ\есенин\амба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5143504" cy="382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 детский сад\ЗАНЯТИЯ\есенин\родите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14290"/>
            <a:ext cx="4073518" cy="631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1 детский сад\ЗАНЯТИЯ\есенин\с сестр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95468"/>
            <a:ext cx="4286280" cy="635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8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Путешествие на родину с.Есенина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родину с.Есенина</dc:title>
  <dc:creator>User</dc:creator>
  <cp:lastModifiedBy>User</cp:lastModifiedBy>
  <cp:revision>28</cp:revision>
  <dcterms:created xsi:type="dcterms:W3CDTF">2021-09-05T09:18:49Z</dcterms:created>
  <dcterms:modified xsi:type="dcterms:W3CDTF">2021-09-05T13:57:42Z</dcterms:modified>
</cp:coreProperties>
</file>