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10" r:id="rId3"/>
    <p:sldId id="306" r:id="rId4"/>
    <p:sldId id="307" r:id="rId5"/>
    <p:sldId id="308" r:id="rId6"/>
    <p:sldId id="311" r:id="rId7"/>
    <p:sldId id="303" r:id="rId8"/>
    <p:sldId id="304" r:id="rId9"/>
    <p:sldId id="305" r:id="rId10"/>
    <p:sldId id="30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0" autoAdjust="0"/>
    <p:restoredTop sz="94660"/>
  </p:normalViewPr>
  <p:slideViewPr>
    <p:cSldViewPr>
      <p:cViewPr varScale="1">
        <p:scale>
          <a:sx n="59" d="100"/>
          <a:sy n="59" d="100"/>
        </p:scale>
        <p:origin x="76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E650-2E97-45AF-9A03-2671451C03C8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88FE-C418-40C9-B7BE-119BC70A4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E650-2E97-45AF-9A03-2671451C03C8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88FE-C418-40C9-B7BE-119BC70A4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E650-2E97-45AF-9A03-2671451C03C8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88FE-C418-40C9-B7BE-119BC70A4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E650-2E97-45AF-9A03-2671451C03C8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88FE-C418-40C9-B7BE-119BC70A4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E650-2E97-45AF-9A03-2671451C03C8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88FE-C418-40C9-B7BE-119BC70A4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E650-2E97-45AF-9A03-2671451C03C8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88FE-C418-40C9-B7BE-119BC70A4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E650-2E97-45AF-9A03-2671451C03C8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88FE-C418-40C9-B7BE-119BC70A4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E650-2E97-45AF-9A03-2671451C03C8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88FE-C418-40C9-B7BE-119BC70A4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E650-2E97-45AF-9A03-2671451C03C8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88FE-C418-40C9-B7BE-119BC70A4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E650-2E97-45AF-9A03-2671451C03C8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88FE-C418-40C9-B7BE-119BC70A4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E650-2E97-45AF-9A03-2671451C03C8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88FE-C418-40C9-B7BE-119BC70A4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1E650-2E97-45AF-9A03-2671451C03C8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988FE-C418-40C9-B7BE-119BC70A4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енис\Desktop\c049eb2fa9e241ef963fe94d58a3abd7_56d98474b39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http://fotoham.ru/img/picture/Sep/18/795691bda1e51e3a92ac4d3b9f4de180/mini_2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1844824"/>
            <a:ext cx="5663552" cy="44388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642918"/>
            <a:ext cx="592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Наша планета Земля</a:t>
            </a:r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EAD2F-7FB2-1232-48A7-AFA80670C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природа, гора&#10;&#10;Автоматически созданное описание">
            <a:extLst>
              <a:ext uri="{FF2B5EF4-FFF2-40B4-BE49-F238E27FC236}">
                <a16:creationId xmlns:a16="http://schemas.microsoft.com/office/drawing/2014/main" id="{77FAC5C6-7E3D-3AB0-5816-AC0567A05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5851525"/>
          </a:xfrm>
        </p:spPr>
      </p:pic>
    </p:spTree>
    <p:extLst>
      <p:ext uri="{BB962C8B-B14F-4D97-AF65-F5344CB8AC3E}">
        <p14:creationId xmlns:p14="http://schemas.microsoft.com/office/powerpoint/2010/main" val="2428869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CECCAF-7377-8A00-A874-2F633354A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на открытом воздухе, камень, челове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C1C7CDAE-D576-E23E-8595-7969180A3B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5851525"/>
          </a:xfrm>
        </p:spPr>
      </p:pic>
    </p:spTree>
    <p:extLst>
      <p:ext uri="{BB962C8B-B14F-4D97-AF65-F5344CB8AC3E}">
        <p14:creationId xmlns:p14="http://schemas.microsoft.com/office/powerpoint/2010/main" val="2479007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03A77-5538-53DD-185D-50032CADD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на открытом воздухе, земля, природа, мощение&#10;&#10;Автоматически созданное описание">
            <a:extLst>
              <a:ext uri="{FF2B5EF4-FFF2-40B4-BE49-F238E27FC236}">
                <a16:creationId xmlns:a16="http://schemas.microsoft.com/office/drawing/2014/main" id="{D6DEB4C1-0A15-ED08-A605-CA00F3362D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599" cy="5851525"/>
          </a:xfrm>
        </p:spPr>
      </p:pic>
    </p:spTree>
    <p:extLst>
      <p:ext uri="{BB962C8B-B14F-4D97-AF65-F5344CB8AC3E}">
        <p14:creationId xmlns:p14="http://schemas.microsoft.com/office/powerpoint/2010/main" val="752914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9CBB2-ABEC-C07D-B575-F042E1E3A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вода, на открытом воздухе, природа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5362743D-7DD9-F50E-2CEB-EEF26D38D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599" cy="5851525"/>
          </a:xfrm>
        </p:spPr>
      </p:pic>
    </p:spTree>
    <p:extLst>
      <p:ext uri="{BB962C8B-B14F-4D97-AF65-F5344CB8AC3E}">
        <p14:creationId xmlns:p14="http://schemas.microsoft.com/office/powerpoint/2010/main" val="2018038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08105-B4DF-979C-9F87-D0828915A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на открытом воздухе, дым, небо, завод&#10;&#10;Автоматически созданное описание">
            <a:extLst>
              <a:ext uri="{FF2B5EF4-FFF2-40B4-BE49-F238E27FC236}">
                <a16:creationId xmlns:a16="http://schemas.microsoft.com/office/drawing/2014/main" id="{CC959DE6-4A09-FCC6-9CD8-82536CC257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363272" cy="5851525"/>
          </a:xfrm>
        </p:spPr>
      </p:pic>
    </p:spTree>
    <p:extLst>
      <p:ext uri="{BB962C8B-B14F-4D97-AF65-F5344CB8AC3E}">
        <p14:creationId xmlns:p14="http://schemas.microsoft.com/office/powerpoint/2010/main" val="1919683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D7671-E2AA-7A45-D8D7-8ACD073F6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527559-1CA8-B279-E458-DC7258D2A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E3AA44-6B5B-36E2-2AF1-7BDBECF57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9"/>
            <a:ext cx="8229600" cy="585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62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7CB82F-8D66-FDF8-4701-01E44FAA0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 descr="Изображение выглядит как человек, на открытом воздухе, подготовка">
            <a:extLst>
              <a:ext uri="{FF2B5EF4-FFF2-40B4-BE49-F238E27FC236}">
                <a16:creationId xmlns:a16="http://schemas.microsoft.com/office/drawing/2014/main" id="{8A314048-9C6D-BB50-EB41-5DCFF1CCF5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363272" cy="5851525"/>
          </a:xfrm>
        </p:spPr>
      </p:pic>
    </p:spTree>
    <p:extLst>
      <p:ext uri="{BB962C8B-B14F-4D97-AF65-F5344CB8AC3E}">
        <p14:creationId xmlns:p14="http://schemas.microsoft.com/office/powerpoint/2010/main" val="1360695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2F2F01-8776-D0F0-8496-7FA13CDBF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Оборудование</a:t>
            </a:r>
          </a:p>
        </p:txBody>
      </p:sp>
      <p:pic>
        <p:nvPicPr>
          <p:cNvPr id="5" name="Объект 4" descr="Изображение выглядит как синий&#10;&#10;Автоматически созданное описание">
            <a:extLst>
              <a:ext uri="{FF2B5EF4-FFF2-40B4-BE49-F238E27FC236}">
                <a16:creationId xmlns:a16="http://schemas.microsoft.com/office/drawing/2014/main" id="{575E984C-E1F1-A7F0-D86C-FE8A368030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0768"/>
            <a:ext cx="8363272" cy="5112568"/>
          </a:xfrm>
        </p:spPr>
      </p:pic>
    </p:spTree>
    <p:extLst>
      <p:ext uri="{BB962C8B-B14F-4D97-AF65-F5344CB8AC3E}">
        <p14:creationId xmlns:p14="http://schemas.microsoft.com/office/powerpoint/2010/main" val="2185717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A284DA-6AA2-7234-DC50-8758FE066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3199"/>
            <a:ext cx="8229600" cy="365481"/>
          </a:xfrm>
        </p:spPr>
        <p:txBody>
          <a:bodyPr>
            <a:normAutofit fontScale="90000"/>
          </a:bodyPr>
          <a:lstStyle/>
          <a:p>
            <a:r>
              <a:rPr lang="ru-RU" dirty="0"/>
              <a:t>Одежда</a:t>
            </a:r>
          </a:p>
        </p:txBody>
      </p:sp>
      <p:pic>
        <p:nvPicPr>
          <p:cNvPr id="5" name="Объект 4" descr="Изображение выглядит как одежда, человек, костюм&#10;&#10;Автоматически созданное описание">
            <a:extLst>
              <a:ext uri="{FF2B5EF4-FFF2-40B4-BE49-F238E27FC236}">
                <a16:creationId xmlns:a16="http://schemas.microsoft.com/office/drawing/2014/main" id="{7D6CB292-B26C-ACE4-BB16-5404A7C97D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5" y="908720"/>
            <a:ext cx="1766308" cy="5217443"/>
          </a:xfrm>
        </p:spPr>
      </p:pic>
    </p:spTree>
    <p:extLst>
      <p:ext uri="{BB962C8B-B14F-4D97-AF65-F5344CB8AC3E}">
        <p14:creationId xmlns:p14="http://schemas.microsoft.com/office/powerpoint/2010/main" val="23860751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5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Оборудование</vt:lpstr>
      <vt:lpstr>Одежда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</dc:creator>
  <cp:lastModifiedBy>Оксана оксана</cp:lastModifiedBy>
  <cp:revision>49</cp:revision>
  <dcterms:created xsi:type="dcterms:W3CDTF">2016-10-23T14:47:13Z</dcterms:created>
  <dcterms:modified xsi:type="dcterms:W3CDTF">2023-04-06T02:28:47Z</dcterms:modified>
</cp:coreProperties>
</file>