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  <p:sldId id="264" r:id="rId7"/>
    <p:sldId id="265" r:id="rId8"/>
    <p:sldId id="267" r:id="rId9"/>
    <p:sldId id="262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1962139258487454"/>
          <c:y val="3.1678654238536039E-2"/>
          <c:w val="0.56709801262755166"/>
          <c:h val="0.6702566007555659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эмоциональная саморегуляция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достаточный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0.30000000000000032</c:v>
                </c:pt>
                <c:pt idx="2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3E8-48A3-B0EF-C0B965CF5C8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произвольная регуляция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достаточный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0.30000000000000032</c:v>
                </c:pt>
                <c:pt idx="1">
                  <c:v>0.60000000000000064</c:v>
                </c:pt>
                <c:pt idx="2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3E8-48A3-B0EF-C0B965CF5C8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умение договариваться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достаточный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0.2</c:v>
                </c:pt>
                <c:pt idx="1">
                  <c:v>0.4</c:v>
                </c:pt>
                <c:pt idx="2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E8-48A3-B0EF-C0B965CF5C8F}"/>
            </c:ext>
          </c:extLst>
        </c:ser>
        <c:shape val="cylinder"/>
        <c:axId val="47313280"/>
        <c:axId val="47314816"/>
        <c:axId val="0"/>
      </c:bar3DChart>
      <c:catAx>
        <c:axId val="47313280"/>
        <c:scaling>
          <c:orientation val="minMax"/>
        </c:scaling>
        <c:axPos val="b"/>
        <c:numFmt formatCode="General" sourceLinked="0"/>
        <c:tickLblPos val="nextTo"/>
        <c:crossAx val="47314816"/>
        <c:crosses val="autoZero"/>
        <c:auto val="1"/>
        <c:lblAlgn val="ctr"/>
        <c:lblOffset val="100"/>
      </c:catAx>
      <c:valAx>
        <c:axId val="47314816"/>
        <c:scaling>
          <c:orientation val="minMax"/>
        </c:scaling>
        <c:axPos val="l"/>
        <c:majorGridlines/>
        <c:numFmt formatCode="0%" sourceLinked="1"/>
        <c:tickLblPos val="nextTo"/>
        <c:crossAx val="47313280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71114678949335208"/>
          <c:y val="4.4496783141043439E-2"/>
          <c:w val="0.27914482244865418"/>
          <c:h val="0.64320276887629946"/>
        </c:manualLayout>
      </c:layout>
    </c:legend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amisk.aln.socinfo.ru/media/2020/10/28/1241655545/hello_html_m618966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72723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57167"/>
            <a:ext cx="8286808" cy="1000131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Муниципальное бюджетное общеобразовательное учреждение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города Новосибирска   «Прогимназия № 1»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2000240"/>
            <a:ext cx="5715040" cy="2286016"/>
          </a:xfrm>
        </p:spPr>
        <p:txBody>
          <a:bodyPr>
            <a:normAutofit fontScale="25000" lnSpcReduction="20000"/>
          </a:bodyPr>
          <a:lstStyle/>
          <a:p>
            <a:r>
              <a:rPr lang="ru-RU" sz="6400" b="1" dirty="0" smtClean="0">
                <a:solidFill>
                  <a:schemeClr val="tx1"/>
                </a:solidFill>
              </a:rPr>
              <a:t>ПЕДАГОГИЧЕСКИЙ ПРОЕКТ:</a:t>
            </a:r>
          </a:p>
          <a:p>
            <a:r>
              <a:rPr lang="ru-RU" sz="6400" b="1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6400" b="1" dirty="0" smtClean="0">
                <a:solidFill>
                  <a:schemeClr val="tx1"/>
                </a:solidFill>
              </a:rPr>
              <a:t>ИСПОЛЬЗОВАНИЕ ЗДОРОВЬЕСБЕРЕГАЮЩИХ ТЕХНОЛОГИЙ В РАБОТЕ С ДЕТЬМИ С ОГРАНИЧЕННЫМИ ВОЗМОЖНОСТЯМИ ЗДОРОВЬЯ В УСЛОВИЯХ ДОУ МБОУ ПРОГИМНАЗИИ №1.</a:t>
            </a:r>
          </a:p>
          <a:p>
            <a:r>
              <a:rPr lang="ru-RU" sz="6400" b="1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6400" b="1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6400" b="1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6400" b="1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64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ru-RU" sz="6400" b="1" dirty="0" smtClean="0">
                <a:solidFill>
                  <a:schemeClr val="tx1"/>
                </a:solidFill>
              </a:rPr>
              <a:t>      ФИО: ЕКИМОВА НАТАЛЬЯАЛЕКСАНДРОВНА,</a:t>
            </a:r>
          </a:p>
          <a:p>
            <a:pPr algn="l"/>
            <a:r>
              <a:rPr lang="ru-RU" sz="6400" b="1" dirty="0" smtClean="0">
                <a:solidFill>
                  <a:schemeClr val="tx1"/>
                </a:solidFill>
              </a:rPr>
              <a:t>      педагог-психолог МБОУ Прогимназия № 1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42852"/>
            <a:ext cx="6215106" cy="50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Творческие работы детей</a:t>
            </a:r>
            <a:br>
              <a:rPr lang="ru-RU" sz="2000" dirty="0" smtClean="0"/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" name="Picture 4" descr="C:\Users\USER\Desktop\Екимова 20-21\фото 20-21\20210316_131639.jpg"/>
          <p:cNvPicPr>
            <a:picLocks noChangeAspect="1" noChangeArrowheads="1"/>
          </p:cNvPicPr>
          <p:nvPr/>
        </p:nvPicPr>
        <p:blipFill>
          <a:blip r:embed="rId2" cstate="print"/>
          <a:srcRect l="1563" t="8333" r="4687" b="2083"/>
          <a:stretch>
            <a:fillRect/>
          </a:stretch>
        </p:blipFill>
        <p:spPr bwMode="auto">
          <a:xfrm rot="5400000">
            <a:off x="243970" y="898981"/>
            <a:ext cx="1807505" cy="12953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21" name="Picture 2" descr="C:\Users\USER\Desktop\Екимова 20-21\фото 20-21\20210303_142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13911" y="1229305"/>
            <a:ext cx="1833574" cy="13751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785794"/>
            <a:ext cx="1428760" cy="254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12981" t="3846" r="15624"/>
          <a:stretch>
            <a:fillRect/>
          </a:stretch>
        </p:blipFill>
        <p:spPr bwMode="auto">
          <a:xfrm>
            <a:off x="5500694" y="820431"/>
            <a:ext cx="2971840" cy="225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C:\Users\USER\Desktop\устанавливающие документы\все сканы\град на острове стоит 2 м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429000"/>
            <a:ext cx="1857388" cy="2555047"/>
          </a:xfrm>
          <a:prstGeom prst="rect">
            <a:avLst/>
          </a:prstGeom>
          <a:noFill/>
        </p:spPr>
      </p:pic>
      <p:pic>
        <p:nvPicPr>
          <p:cNvPr id="4102" name="Picture 6" descr="C:\Users\USER\Desktop\устанавливающие документы\все сканы\маслениц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7934" y="3518210"/>
            <a:ext cx="1804692" cy="2482558"/>
          </a:xfrm>
          <a:prstGeom prst="rect">
            <a:avLst/>
          </a:prstGeom>
          <a:noFill/>
        </p:spPr>
      </p:pic>
      <p:pic>
        <p:nvPicPr>
          <p:cNvPr id="4103" name="Picture 7" descr="C:\Users\USER\Desktop\устанавливающие документы\все сканы\Вика бирюльки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3375334"/>
            <a:ext cx="1788659" cy="2460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Рис. 1 Диагностика регуляторных способностей обучающихся с ОВЗ 2019 – 2020 учебный год. Подготовительные группы.</a:t>
            </a:r>
            <a:br>
              <a:rPr lang="ru-RU" sz="1800" dirty="0" smtClean="0"/>
            </a:br>
            <a:endParaRPr lang="ru-RU" sz="18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57158" y="1357298"/>
          <a:ext cx="8215370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Цели и задачи педагогического проекта.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7972452" cy="434023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r>
              <a:rPr lang="ru-RU" u="sng" dirty="0" smtClean="0"/>
              <a:t>Цель:</a:t>
            </a:r>
            <a:endParaRPr lang="ru-RU" sz="2800" dirty="0" smtClean="0"/>
          </a:p>
          <a:p>
            <a:r>
              <a:rPr lang="ru-RU" dirty="0" smtClean="0"/>
              <a:t>Создание условий, способствующих гармоничному развитию личности ребенка с ОВЗ, укреплению его психического здоровья и направленных на психологическую безопасность.</a:t>
            </a:r>
            <a:endParaRPr lang="ru-RU" sz="2800" dirty="0" smtClean="0"/>
          </a:p>
          <a:p>
            <a:r>
              <a:rPr lang="ru-RU" dirty="0" smtClean="0"/>
              <a:t> </a:t>
            </a:r>
            <a:endParaRPr lang="ru-RU" sz="2800" dirty="0" smtClean="0"/>
          </a:p>
          <a:p>
            <a:r>
              <a:rPr lang="ru-RU" u="sng" dirty="0" smtClean="0"/>
              <a:t>Задачи:</a:t>
            </a:r>
            <a:endParaRPr lang="ru-RU" sz="2800" dirty="0" smtClean="0"/>
          </a:p>
          <a:p>
            <a:r>
              <a:rPr lang="ru-RU" dirty="0" smtClean="0"/>
              <a:t>1. Способствовать развитию и коррекции познавательной и эмоционально-личностной сферы ребенка с ОВЗ.</a:t>
            </a:r>
            <a:endParaRPr lang="ru-RU" sz="2800" dirty="0" smtClean="0"/>
          </a:p>
          <a:p>
            <a:r>
              <a:rPr lang="ru-RU" dirty="0" smtClean="0"/>
              <a:t>2. Укреплять психоэмоциональное здоровье дошкольников с ОВЗ через театрализованную деятельность.</a:t>
            </a:r>
            <a:endParaRPr lang="ru-RU" sz="2800" dirty="0" smtClean="0"/>
          </a:p>
          <a:p>
            <a:pPr algn="just"/>
            <a:r>
              <a:rPr lang="ru-RU" dirty="0" smtClean="0"/>
              <a:t>3. Сохранять и стимулировать психоэмоциональное здоровье дошкольников с помощью коммуникативных и терапевтических игр (психогимнастика, релаксация, театрализованные игры, дыхательная гимнастика), эмодзи гимнастики, пальчиковой гимнастики, физминуток.</a:t>
            </a:r>
            <a:endParaRPr lang="ru-RU" sz="2800" dirty="0" smtClean="0"/>
          </a:p>
          <a:p>
            <a:r>
              <a:rPr lang="ru-RU" dirty="0" smtClean="0"/>
              <a:t>4. Создавать предметно-развивающую здоровьесберегающую среду в дошкольном блоке.</a:t>
            </a:r>
            <a:endParaRPr lang="ru-RU" sz="2800" dirty="0" smtClean="0"/>
          </a:p>
          <a:p>
            <a:r>
              <a:rPr lang="ru-RU" dirty="0" smtClean="0"/>
              <a:t>5. Укреплять психоэмоциональное здоровье детей средствами </a:t>
            </a:r>
            <a:r>
              <a:rPr lang="ru-RU" dirty="0" err="1" smtClean="0"/>
              <a:t>арт-терапии</a:t>
            </a:r>
            <a:r>
              <a:rPr lang="ru-RU" dirty="0" smtClean="0"/>
              <a:t>, в частности – изотерапии.</a:t>
            </a:r>
            <a:endParaRPr lang="ru-RU" sz="2800" dirty="0"/>
          </a:p>
        </p:txBody>
      </p:sp>
      <p:pic>
        <p:nvPicPr>
          <p:cNvPr id="6" name="Picture 10" descr="https://image.jimcdn.com/app/cms/image/transf/none/path/se1b01c7144c22bc1/image/i868cc4ec2760005b/version/1375431010/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4973285"/>
            <a:ext cx="3071834" cy="1884715"/>
          </a:xfrm>
          <a:prstGeom prst="rect">
            <a:avLst/>
          </a:prstGeom>
          <a:noFill/>
        </p:spPr>
      </p:pic>
      <p:pic>
        <p:nvPicPr>
          <p:cNvPr id="8" name="Picture 20" descr="https://pic.rutubelist.ru/video/fd/06/fd069e6d66d9a36d311a85ef0ba70be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1214446" cy="1344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Продукты педагогического проекта.</a:t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85720" y="1357298"/>
            <a:ext cx="8401080" cy="478634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1.Картотека коррекционно-развивающих игр и физминуток.</a:t>
            </a:r>
          </a:p>
          <a:p>
            <a:r>
              <a:rPr lang="ru-RU" sz="2000" dirty="0" smtClean="0"/>
              <a:t>2. Дидактические пособия: «Камешки </a:t>
            </a:r>
            <a:r>
              <a:rPr lang="ru-RU" sz="2000" dirty="0" err="1" smtClean="0"/>
              <a:t>Марблс</a:t>
            </a:r>
            <a:r>
              <a:rPr lang="ru-RU" sz="2000" dirty="0" smtClean="0"/>
              <a:t>», </a:t>
            </a:r>
            <a:r>
              <a:rPr lang="ru-RU" sz="2000" dirty="0" err="1" smtClean="0"/>
              <a:t>бизиборд</a:t>
            </a:r>
            <a:r>
              <a:rPr lang="ru-RU" sz="2000" dirty="0" smtClean="0"/>
              <a:t> «Космическое путешествие», панно «Путешествие по России», балансир.</a:t>
            </a:r>
          </a:p>
          <a:p>
            <a:r>
              <a:rPr lang="ru-RU" sz="2000" dirty="0" smtClean="0"/>
              <a:t>3. Электронная картотека пальчиковой гимнастики, танцев, </a:t>
            </a:r>
            <a:r>
              <a:rPr lang="ru-RU" sz="2000" dirty="0" err="1" smtClean="0"/>
              <a:t>психогимнастики</a:t>
            </a:r>
            <a:r>
              <a:rPr lang="ru-RU" sz="2000" dirty="0" smtClean="0"/>
              <a:t>, зарядки на основе использования нового языка электронного общения - эмодзи.</a:t>
            </a:r>
          </a:p>
          <a:p>
            <a:r>
              <a:rPr lang="ru-RU" sz="2000" dirty="0" smtClean="0"/>
              <a:t>4. Спектакли с детьми с ОВЗ: «Домик – балалайка», «Маша и медведь», «Репка».</a:t>
            </a:r>
          </a:p>
          <a:p>
            <a:r>
              <a:rPr lang="ru-RU" sz="2000" dirty="0" smtClean="0"/>
              <a:t>5. Программа кружка для обучающихся с ОВЗ «Мастерская росписи».</a:t>
            </a:r>
          </a:p>
          <a:p>
            <a:r>
              <a:rPr lang="ru-RU" sz="2000" dirty="0" smtClean="0"/>
              <a:t>6. Практическое пособие «Радуга».</a:t>
            </a:r>
          </a:p>
          <a:p>
            <a:r>
              <a:rPr lang="ru-RU" sz="2000" dirty="0" smtClean="0"/>
              <a:t>7.Практический курс для средней группы «Образовательная кинезиология».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БИЗИБОРД «Космическое путешествие»</a:t>
            </a:r>
            <a:br>
              <a:rPr lang="ru-RU" sz="2000" dirty="0" smtClean="0"/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94" b="12038"/>
          <a:stretch>
            <a:fillRect/>
          </a:stretch>
        </p:blipFill>
        <p:spPr bwMode="auto">
          <a:xfrm>
            <a:off x="214282" y="1000108"/>
            <a:ext cx="333133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4"/>
            <a:ext cx="3720341" cy="263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 descr="C:\Users\USER\Desktop\21-23 год\конкурсы\Бизиборд конкурс\буклет для представления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928670"/>
            <a:ext cx="3485412" cy="2464371"/>
          </a:xfrm>
          <a:prstGeom prst="rect">
            <a:avLst/>
          </a:prstGeom>
          <a:noFill/>
        </p:spPr>
      </p:pic>
      <p:pic>
        <p:nvPicPr>
          <p:cNvPr id="7" name="Рисунок 6" descr="C:\Users\USER\Desktop\устанавливающие документы\все сканы\авторские пособия 21.png"/>
          <p:cNvPicPr/>
          <p:nvPr/>
        </p:nvPicPr>
        <p:blipFill>
          <a:blip r:embed="rId5" cstate="print"/>
          <a:srcRect r="1710" b="4082"/>
          <a:stretch>
            <a:fillRect/>
          </a:stretch>
        </p:blipFill>
        <p:spPr bwMode="auto">
          <a:xfrm>
            <a:off x="3786182" y="3214677"/>
            <a:ext cx="2667643" cy="364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C:\Users\USER\Desktop\21-22 год\фото\20220215_155144.jpg"/>
          <p:cNvPicPr>
            <a:picLocks noChangeAspect="1" noChangeArrowheads="1"/>
          </p:cNvPicPr>
          <p:nvPr/>
        </p:nvPicPr>
        <p:blipFill>
          <a:blip r:embed="rId6" cstate="print"/>
          <a:srcRect l="7864" t="8043" r="16164"/>
          <a:stretch>
            <a:fillRect/>
          </a:stretch>
        </p:blipFill>
        <p:spPr bwMode="auto">
          <a:xfrm rot="5400000">
            <a:off x="6268415" y="4090039"/>
            <a:ext cx="2799476" cy="1906026"/>
          </a:xfrm>
          <a:prstGeom prst="rect">
            <a:avLst/>
          </a:prstGeom>
          <a:noFill/>
        </p:spPr>
      </p:pic>
      <p:pic>
        <p:nvPicPr>
          <p:cNvPr id="9" name="Picture 4" descr="C:\Users\USER\Desktop\Екимова 20-21\к занятиям\занятие Космос\20210202_16024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1071546"/>
            <a:ext cx="1516542" cy="202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Электронные картотека «Эмодзи»</a:t>
            </a:r>
            <a:br>
              <a:rPr lang="ru-RU" sz="2000" dirty="0" smtClean="0"/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2" descr="C:\Users\USER\Downloads\0d17cee21a5cff0f14bb25db587e08fc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857232"/>
            <a:ext cx="2452752" cy="183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C:\Users\USER\Downloads\dcb96607f14c6d0dad97c90d83b55618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785794"/>
            <a:ext cx="247860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USER\Downloads\dcb96607f14c6d0dad97c90d83b55618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785794"/>
            <a:ext cx="247834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C:\Users\USER\Downloads\e8363acd745b454c446ed2a0f3bdb068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786058"/>
            <a:ext cx="2487633" cy="18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Users\USER\Downloads\e8363acd745b454c446ed2a0f3bdb068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786058"/>
            <a:ext cx="2551110" cy="191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Users\USER\Desktop\Екимова 20-21\фото 20-21\20201016_08344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0241" y="2786058"/>
            <a:ext cx="257176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C:\Users\USER\Downloads\акция Физическая культура муниц. этап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4500570"/>
            <a:ext cx="1791767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3" descr="\\Server\obmen\Общая по группам\педагог-психолог (дошкольный блок)\портфолио педагога\Диплом зож.jpeg"/>
          <p:cNvPicPr>
            <a:picLocks noGrp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>
          <a:xfrm>
            <a:off x="6000760" y="4572008"/>
            <a:ext cx="1643074" cy="2285992"/>
          </a:xfrm>
          <a:noFill/>
        </p:spPr>
      </p:pic>
      <p:pic>
        <p:nvPicPr>
          <p:cNvPr id="23" name="Рисунок 22" descr="https://zismo.biz/uploads/profile/photo-243484.jpg?_r=1507467646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87048" y="5341720"/>
            <a:ext cx="1015809" cy="765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0365" y="5214950"/>
            <a:ext cx="2829196" cy="135732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ds05.infourok.ru/uploads/ex/0da5/0006d7ec-b7000893/hello_html_m634d1a2a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6072230" cy="5715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Спектакли с участием детей с ОВЗ</a:t>
            </a:r>
            <a:br>
              <a:rPr lang="ru-RU" sz="2000" dirty="0" smtClean="0"/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Рисунок 10" descr="C:\Users\USER\Downloads\1615352005341.jpg"/>
          <p:cNvPicPr/>
          <p:nvPr/>
        </p:nvPicPr>
        <p:blipFill>
          <a:blip r:embed="rId3" cstate="print"/>
          <a:srcRect r="-106"/>
          <a:stretch>
            <a:fillRect/>
          </a:stretch>
        </p:blipFill>
        <p:spPr bwMode="auto">
          <a:xfrm>
            <a:off x="642910" y="857232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642910" y="2714620"/>
            <a:ext cx="2928958" cy="3571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«Домик – балалайка» </a:t>
            </a:r>
            <a:endParaRPr lang="ru-RU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l="27917" t="15789"/>
          <a:stretch>
            <a:fillRect/>
          </a:stretch>
        </p:blipFill>
        <p:spPr bwMode="auto">
          <a:xfrm rot="5400000">
            <a:off x="3286124" y="1142976"/>
            <a:ext cx="2500331" cy="164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C:\Users\USER\Downloads\IMG-20220222-WA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929321" y="285729"/>
            <a:ext cx="1714512" cy="2286015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14290"/>
            <a:ext cx="812883" cy="1119091"/>
          </a:xfrm>
          <a:prstGeom prst="rect">
            <a:avLst/>
          </a:prstGeom>
        </p:spPr>
      </p:pic>
      <p:pic>
        <p:nvPicPr>
          <p:cNvPr id="3074" name="Picture 2" descr="C:\Users\USER\Desktop\устанавливающие документы\Сказки. Материал\Маша и медведь\20220310_0950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3143248"/>
            <a:ext cx="2989093" cy="2071702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571472" y="4786322"/>
            <a:ext cx="3071834" cy="428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«Маша и медведь »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 l="11321" t="19104" r="16981" b="41627"/>
          <a:stretch>
            <a:fillRect/>
          </a:stretch>
        </p:blipFill>
        <p:spPr bwMode="auto">
          <a:xfrm>
            <a:off x="6000760" y="2357430"/>
            <a:ext cx="18573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USER\Desktop\устанавливающие документы\все сканы\театральный фестиваль2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3214686"/>
            <a:ext cx="2336912" cy="3214686"/>
          </a:xfrm>
          <a:prstGeom prst="rect">
            <a:avLst/>
          </a:prstGeom>
          <a:noFill/>
        </p:spPr>
      </p:pic>
      <p:pic>
        <p:nvPicPr>
          <p:cNvPr id="21" name="Рисунок 20" descr="C:\Users\USER\Downloads\8049ddcae9dec75112565290d02cc41d-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2976" y="5286388"/>
            <a:ext cx="2112956" cy="14287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077" name="Picture 5" descr="C:\Users\USER\Desktop\устанавливающие документы\все сканы\радуга творчеств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15074" y="4500570"/>
            <a:ext cx="1616472" cy="2152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99493"/>
            <a:ext cx="9144000" cy="5459314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CC4242"/>
          </a:solidFill>
        </p:spPr>
        <p:txBody>
          <a:bodyPr wrap="square" lIns="0" tIns="0" rIns="0" bIns="0" rtlCol="0"/>
          <a:lstStyle/>
          <a:p>
            <a:r>
              <a:rPr lang="ru-RU" dirty="0" smtClean="0">
                <a:ln>
                  <a:solidFill>
                    <a:schemeClr val="accent1"/>
                  </a:solidFill>
                </a:ln>
              </a:rPr>
              <a:t>, </a:t>
            </a:r>
            <a:endParaRPr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5" name="Picture 3" descr="C:\Users\USER\Downloads\титул\титул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953" y="2253343"/>
            <a:ext cx="1530257" cy="229676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6" name="Picture 2" descr="C:\Users\USER\Downloads\титул\титул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4865" y="2322500"/>
            <a:ext cx="1467422" cy="220244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2050" name="Picture 2" descr="C:\Users\USER\Desktop\устанавливающие документы\Гимнастика для мозга и не только\Екимова Секрет успеха\представление на педсовете\фото страниц\b4b8883e7cb6e8c51c7e32db39392966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133" y="178654"/>
            <a:ext cx="1333553" cy="200152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438216" y="3261404"/>
            <a:ext cx="383130" cy="357956"/>
          </a:xfrm>
          <a:prstGeom prst="rect">
            <a:avLst/>
          </a:prstGeom>
        </p:spPr>
        <p:txBody>
          <a:bodyPr wrap="none" lIns="80175" tIns="40087" rIns="80175" bIns="40087">
            <a:spAutoFit/>
          </a:bodyPr>
          <a:lstStyle/>
          <a:p>
            <a:r>
              <a:rPr lang="ru-RU" dirty="0" smtClean="0"/>
              <a:t>, ,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4547" y="4673813"/>
            <a:ext cx="1317023" cy="197671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4661054"/>
            <a:ext cx="1463755" cy="2196946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6974" y="3774782"/>
            <a:ext cx="1433501" cy="215153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6589" y="4673813"/>
            <a:ext cx="1336106" cy="200535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50727" y="4604657"/>
            <a:ext cx="1382299" cy="207468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50727" y="2460812"/>
            <a:ext cx="1363100" cy="2045874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32" name="Picture 8" descr="C:\Users\USER\Desktop\устанавливающие документы\Гимнастика для мозга и не только\Екимова Секрет успеха\представление на педсовете\фото страниц\пособие\b4b8883e7cb6e8c51c7e32db39392966-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95952" y="61288"/>
            <a:ext cx="1368343" cy="205374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</p:pic>
      <p:pic>
        <p:nvPicPr>
          <p:cNvPr id="1033" name="Picture 9" descr="C:\Users\USER\Desktop\устанавливающие документы\Гимнастика для мозга и не только\Екимова Секрет успеха\представление на педсовете\фото страниц\пособие\b4b8883e7cb6e8c51c7e32db39392966-4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24931" y="178654"/>
            <a:ext cx="1382299" cy="207468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</p:pic>
      <p:pic>
        <p:nvPicPr>
          <p:cNvPr id="1034" name="Picture 10" descr="C:\Users\USER\Desktop\устанавливающие документы\Гимнастика для мозга и не только\Екимова Секрет успеха\представление на педсовете\фото страниц\пособие\b4b8883e7cb6e8c51c7e32db39392966-5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53910" y="178654"/>
            <a:ext cx="1368342" cy="205374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</p:pic>
      <p:pic>
        <p:nvPicPr>
          <p:cNvPr id="1035" name="Picture 11" descr="C:\Users\USER\Desktop\устанавливающие документы\Гимнастика для мозга и не только\Екимова Секрет успеха\представление на педсовете\фото страниц\пособие\b4b8883e7cb6e8c51c7e32db39392966-6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17729" y="178654"/>
            <a:ext cx="1368342" cy="2053743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214282" y="2285992"/>
            <a:ext cx="1714512" cy="1285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Практическое пособие «Радуга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Рисунок 19" descr="C:\Users\USER\Desktop\устанавливающие документы\все сканы\секрет успеха.png"/>
          <p:cNvPicPr/>
          <p:nvPr/>
        </p:nvPicPr>
        <p:blipFill>
          <a:blip r:embed="rId15" cstate="print"/>
          <a:srcRect r="2797"/>
          <a:stretch>
            <a:fillRect/>
          </a:stretch>
        </p:blipFill>
        <p:spPr bwMode="auto">
          <a:xfrm>
            <a:off x="7358082" y="2285992"/>
            <a:ext cx="1500198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Дидактическая игра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/>
              <a:t>«Путешествие по России»</a:t>
            </a:r>
            <a:br>
              <a:rPr lang="ru-RU" sz="2000" dirty="0" smtClean="0"/>
            </a:b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Users\USER\Desktop\21-23 год\конкурсы\педагогический проект\фото пано\8a8a0a38004b6b1ee3b75999f964b9e5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2571768" cy="1928826"/>
          </a:xfrm>
          <a:prstGeom prst="rect">
            <a:avLst/>
          </a:prstGeom>
          <a:noFill/>
        </p:spPr>
      </p:pic>
      <p:pic>
        <p:nvPicPr>
          <p:cNvPr id="2051" name="Picture 3" descr="C:\Users\USER\Desktop\21-23 год\конкурсы\педагогический проект\фото пано\8a8a0a38004b6b1ee3b75999f964b9e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071546"/>
            <a:ext cx="2571768" cy="1928827"/>
          </a:xfrm>
          <a:prstGeom prst="rect">
            <a:avLst/>
          </a:prstGeom>
          <a:noFill/>
        </p:spPr>
      </p:pic>
      <p:pic>
        <p:nvPicPr>
          <p:cNvPr id="2052" name="Picture 4" descr="C:\Users\USER\Desktop\21-23 год\конкурсы\педагогический проект\фото пано\8a8a0a38004b6b1ee3b75999f964b9e5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071546"/>
            <a:ext cx="2571768" cy="1928826"/>
          </a:xfrm>
          <a:prstGeom prst="rect">
            <a:avLst/>
          </a:prstGeom>
          <a:noFill/>
        </p:spPr>
      </p:pic>
      <p:pic>
        <p:nvPicPr>
          <p:cNvPr id="2053" name="Picture 5" descr="C:\Users\USER\Desktop\21-23 год\конкурсы\педагогический проект\фото пано\8a8a0a38004b6b1ee3b75999f964b9e5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143248"/>
            <a:ext cx="3786214" cy="2839661"/>
          </a:xfrm>
          <a:prstGeom prst="rect">
            <a:avLst/>
          </a:prstGeom>
          <a:noFill/>
        </p:spPr>
      </p:pic>
      <p:pic>
        <p:nvPicPr>
          <p:cNvPr id="2054" name="Picture 6" descr="C:\Users\USER\Desktop\21-23 год\конкурсы\педагогический проект\фото пано\8a8a0a38004b6b1ee3b75999f964b9e5-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3071810"/>
            <a:ext cx="1500198" cy="1125149"/>
          </a:xfrm>
          <a:prstGeom prst="rect">
            <a:avLst/>
          </a:prstGeom>
          <a:noFill/>
        </p:spPr>
      </p:pic>
      <p:pic>
        <p:nvPicPr>
          <p:cNvPr id="2055" name="Picture 7" descr="C:\Users\USER\Desktop\21-23 год\конкурсы\педагогический проект\фото пано\8a8a0a38004b6b1ee3b75999f964b9e5-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4286256"/>
            <a:ext cx="1500198" cy="1125148"/>
          </a:xfrm>
          <a:prstGeom prst="rect">
            <a:avLst/>
          </a:prstGeom>
          <a:noFill/>
        </p:spPr>
      </p:pic>
      <p:pic>
        <p:nvPicPr>
          <p:cNvPr id="2056" name="Picture 8" descr="C:\Users\USER\Desktop\21-23 год\конкурсы\педагогический проект\фото пано\8a8a0a38004b6b1ee3b75999f964b9e5-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48" y="5500702"/>
            <a:ext cx="1547823" cy="1160867"/>
          </a:xfrm>
          <a:prstGeom prst="rect">
            <a:avLst/>
          </a:prstGeom>
          <a:noFill/>
        </p:spPr>
      </p:pic>
      <p:pic>
        <p:nvPicPr>
          <p:cNvPr id="2057" name="Picture 9" descr="C:\Users\USER\Desktop\21-23 год\конкурсы\педагогический проект\фото пано\8a8a0a38004b6b1ee3b75999f964b9e5-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3071810"/>
            <a:ext cx="1476385" cy="1107289"/>
          </a:xfrm>
          <a:prstGeom prst="rect">
            <a:avLst/>
          </a:prstGeom>
          <a:noFill/>
        </p:spPr>
      </p:pic>
      <p:pic>
        <p:nvPicPr>
          <p:cNvPr id="11" name="Рисунок 10" descr="C:\Users\USER\Downloads\Екимова Наталья Александровна ДИДАКТИЧЕСКАЯ ИГРА  «ПУТЕШЕСТВИЕ ПО РОССИИ»_page-000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6512" y="4286256"/>
            <a:ext cx="171451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170</Words>
  <PresentationFormat>Экран (4:3)</PresentationFormat>
  <Paragraphs>40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Муниципальное бюджетное общеобразовательное учреждение  города Новосибирска   «Прогимназия № 1» </vt:lpstr>
      <vt:lpstr>Рис. 1 Диагностика регуляторных способностей обучающихся с ОВЗ 2019 – 2020 учебный год. Подготовительные группы. </vt:lpstr>
      <vt:lpstr>Цели и задачи педагогического проекта. </vt:lpstr>
      <vt:lpstr>Продукты педагогического проекта. </vt:lpstr>
      <vt:lpstr> БИЗИБОРД «Космическое путешествие»  </vt:lpstr>
      <vt:lpstr> Электронные картотека «Эмодзи»  </vt:lpstr>
      <vt:lpstr> Спектакли с участием детей с ОВЗ  </vt:lpstr>
      <vt:lpstr>Слайд 8</vt:lpstr>
      <vt:lpstr> Дидактическая игра «Путешествие по России» </vt:lpstr>
      <vt:lpstr>  Творческие работы детей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города Новосибирска   «Прогимназия № 1» </dc:title>
  <dc:creator>USER</dc:creator>
  <cp:lastModifiedBy>USER</cp:lastModifiedBy>
  <cp:revision>29</cp:revision>
  <dcterms:created xsi:type="dcterms:W3CDTF">2023-02-01T08:06:13Z</dcterms:created>
  <dcterms:modified xsi:type="dcterms:W3CDTF">2023-03-22T04:47:02Z</dcterms:modified>
</cp:coreProperties>
</file>