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0" r:id="rId4"/>
    <p:sldId id="258" r:id="rId5"/>
    <p:sldId id="259" r:id="rId6"/>
    <p:sldId id="257" r:id="rId7"/>
    <p:sldId id="261" r:id="rId8"/>
    <p:sldId id="263" r:id="rId9"/>
    <p:sldId id="262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6C2-00A2-4699-A141-AAF2C02264FD}" type="datetimeFigureOut">
              <a:rPr lang="ru-RU" smtClean="0"/>
              <a:t>28.03.2023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9A7-4D0A-446C-BE24-E39D47964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09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6C2-00A2-4699-A141-AAF2C02264FD}" type="datetimeFigureOut">
              <a:rPr lang="ru-RU" smtClean="0"/>
              <a:t>28.03.2023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9A7-4D0A-446C-BE24-E39D47964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76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6C2-00A2-4699-A141-AAF2C02264FD}" type="datetimeFigureOut">
              <a:rPr lang="ru-RU" smtClean="0"/>
              <a:t>28.03.2023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9A7-4D0A-446C-BE24-E39D47964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95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6C2-00A2-4699-A141-AAF2C02264FD}" type="datetimeFigureOut">
              <a:rPr lang="ru-RU" smtClean="0"/>
              <a:t>28.03.2023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9A7-4D0A-446C-BE24-E39D47964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56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6C2-00A2-4699-A141-AAF2C02264FD}" type="datetimeFigureOut">
              <a:rPr lang="ru-RU" smtClean="0"/>
              <a:t>28.03.2023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9A7-4D0A-446C-BE24-E39D47964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44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6C2-00A2-4699-A141-AAF2C02264FD}" type="datetimeFigureOut">
              <a:rPr lang="ru-RU" smtClean="0"/>
              <a:t>28.03.2023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9A7-4D0A-446C-BE24-E39D47964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70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6C2-00A2-4699-A141-AAF2C02264FD}" type="datetimeFigureOut">
              <a:rPr lang="ru-RU" smtClean="0"/>
              <a:t>28.03.2023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9A7-4D0A-446C-BE24-E39D47964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69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6C2-00A2-4699-A141-AAF2C02264FD}" type="datetimeFigureOut">
              <a:rPr lang="ru-RU" smtClean="0"/>
              <a:t>28.03.2023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9A7-4D0A-446C-BE24-E39D47964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44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6C2-00A2-4699-A141-AAF2C02264FD}" type="datetimeFigureOut">
              <a:rPr lang="ru-RU" smtClean="0"/>
              <a:t>28.03.2023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9A7-4D0A-446C-BE24-E39D47964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75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6C2-00A2-4699-A141-AAF2C02264FD}" type="datetimeFigureOut">
              <a:rPr lang="ru-RU" smtClean="0"/>
              <a:t>28.03.2023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9A7-4D0A-446C-BE24-E39D47964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20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B6C2-00A2-4699-A141-AAF2C02264FD}" type="datetimeFigureOut">
              <a:rPr lang="ru-RU" smtClean="0"/>
              <a:t>28.03.2023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649A7-4D0A-446C-BE24-E39D47964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56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6B6C2-00A2-4699-A141-AAF2C02264FD}" type="datetimeFigureOut">
              <a:rPr lang="ru-RU" smtClean="0"/>
              <a:t>28.03.2023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649A7-4D0A-446C-BE24-E39D479644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10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20685" y="5908488"/>
            <a:ext cx="7257143" cy="768084"/>
          </a:xfrm>
        </p:spPr>
        <p:txBody>
          <a:bodyPr>
            <a:normAutofit fontScale="25000" lnSpcReduction="2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/>
              <a:t>	</a:t>
            </a:r>
            <a:r>
              <a:rPr lang="ru-RU" sz="1200" dirty="0" smtClean="0"/>
              <a:t>							</a:t>
            </a:r>
          </a:p>
          <a:p>
            <a:pPr marL="0" indent="0">
              <a:buNone/>
            </a:pPr>
            <a:r>
              <a:rPr lang="ru-RU" sz="1200" dirty="0"/>
              <a:t>	</a:t>
            </a:r>
            <a:r>
              <a:rPr lang="ru-RU" sz="1200" dirty="0" smtClean="0"/>
              <a:t>								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975" y="2644558"/>
            <a:ext cx="118520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contourW="12700" prstMaterial="softEdge">
              <a:bevelT w="25400" h="38100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4"/>
                </a:solidFill>
                <a:effectLst>
                  <a:glow rad="127000">
                    <a:schemeClr val="accent4">
                      <a:lumMod val="75000"/>
                    </a:schemeClr>
                  </a:glow>
                </a:effectLst>
                <a:latin typeface="Arial Black" panose="020B0A04020102020204" pitchFamily="34" charset="0"/>
              </a:rPr>
              <a:t>сотрудничество учителя-логопеда, родителей и детей</a:t>
            </a:r>
            <a:endParaRPr lang="ru-RU" sz="3600" b="1" cap="none" spc="0" dirty="0">
              <a:ln/>
              <a:solidFill>
                <a:schemeClr val="accent4"/>
              </a:solidFill>
              <a:effectLst>
                <a:glow rad="127000">
                  <a:schemeClr val="accent4">
                    <a:lumMod val="75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6551" y="5323712"/>
            <a:ext cx="59454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ross"/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4"/>
                </a:solidFill>
                <a:effectLst>
                  <a:glow rad="127000">
                    <a:schemeClr val="accent4">
                      <a:lumMod val="75000"/>
                      <a:alpha val="98000"/>
                    </a:schemeClr>
                  </a:glow>
                </a:effectLst>
              </a:rPr>
              <a:t>Учитель-логопед </a:t>
            </a:r>
            <a:r>
              <a:rPr lang="ru-RU" sz="3200" b="1" cap="none" spc="0" dirty="0" err="1" smtClean="0">
                <a:ln/>
                <a:solidFill>
                  <a:schemeClr val="accent4"/>
                </a:solidFill>
                <a:effectLst>
                  <a:glow rad="127000">
                    <a:schemeClr val="accent4">
                      <a:lumMod val="75000"/>
                      <a:alpha val="98000"/>
                    </a:schemeClr>
                  </a:glow>
                </a:effectLst>
              </a:rPr>
              <a:t>Суханенко</a:t>
            </a:r>
            <a:r>
              <a:rPr lang="ru-RU" sz="3200" b="1" cap="none" spc="0" dirty="0" smtClean="0">
                <a:ln/>
                <a:solidFill>
                  <a:schemeClr val="accent4"/>
                </a:solidFill>
                <a:effectLst>
                  <a:glow rad="127000">
                    <a:schemeClr val="accent4">
                      <a:lumMod val="75000"/>
                      <a:alpha val="98000"/>
                    </a:schemeClr>
                  </a:glow>
                </a:effectLst>
              </a:rPr>
              <a:t> А.С.</a:t>
            </a:r>
            <a:endParaRPr lang="ru-RU" sz="3200" b="1" cap="none" spc="0" dirty="0">
              <a:ln/>
              <a:solidFill>
                <a:schemeClr val="accent4"/>
              </a:solidFill>
              <a:effectLst>
                <a:glow rad="127000">
                  <a:schemeClr val="accent4">
                    <a:lumMod val="75000"/>
                    <a:alpha val="98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9975" y="501154"/>
            <a:ext cx="1185205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Муниципальное 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образовательное бюджетное </a:t>
            </a:r>
            <a:r>
              <a:rPr lang="ru-RU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учреждение </a:t>
            </a:r>
          </a:p>
          <a:p>
            <a:pPr algn="ctr"/>
            <a:r>
              <a:rPr lang="ru-RU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Г</a:t>
            </a:r>
            <a:r>
              <a:rPr lang="ru-RU" sz="28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алёнковская</a:t>
            </a:r>
            <a:r>
              <a:rPr lang="ru-RU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ru-RU" sz="28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сош</a:t>
            </a:r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спдс</a:t>
            </a:r>
            <a:endParaRPr lang="ru-RU" sz="2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77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79639"/>
            <a:ext cx="10515600" cy="1057276"/>
          </a:xfrm>
          <a:ln w="762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Спасибо за ВНИМАНИЕ!!!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12468" r="19059"/>
          <a:stretch/>
        </p:blipFill>
        <p:spPr>
          <a:xfrm>
            <a:off x="303156" y="2554596"/>
            <a:ext cx="3909235" cy="32424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-5680" r="15474" b="-785"/>
          <a:stretch/>
        </p:blipFill>
        <p:spPr>
          <a:xfrm rot="5400000">
            <a:off x="7674544" y="2306072"/>
            <a:ext cx="4995077" cy="37394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44" y="2060795"/>
            <a:ext cx="3232596" cy="32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7276"/>
          </a:xfrm>
          <a:ln w="762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РОДИТЕЛЬСКИЕ СОБРАНИЯ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0" r="3018" b="17737"/>
          <a:stretch/>
        </p:blipFill>
        <p:spPr>
          <a:xfrm>
            <a:off x="153530" y="1821972"/>
            <a:ext cx="4841549" cy="470165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12026" r="1" b="260"/>
          <a:stretch/>
        </p:blipFill>
        <p:spPr>
          <a:xfrm>
            <a:off x="8052178" y="1821972"/>
            <a:ext cx="4039737" cy="47016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t="2277" r="13825" b="12347"/>
          <a:stretch/>
        </p:blipFill>
        <p:spPr>
          <a:xfrm rot="5400000">
            <a:off x="4172799" y="2838733"/>
            <a:ext cx="4701659" cy="26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437697"/>
            <a:ext cx="10515600" cy="1057276"/>
          </a:xfrm>
          <a:ln w="762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ИНДИВИДУАЛЬНЫЕ КОНСУЛЬТАЦИИ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85" y="1725615"/>
            <a:ext cx="5939971" cy="24560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t="1" b="-995"/>
          <a:stretch/>
        </p:blipFill>
        <p:spPr>
          <a:xfrm rot="5400000">
            <a:off x="6946966" y="2844475"/>
            <a:ext cx="5008216" cy="2770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84" y="4277742"/>
            <a:ext cx="5939971" cy="24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7276"/>
          </a:xfrm>
          <a:ln w="762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ЛОГОПЕДИЧЕСКАЯ РАЗМИНКА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7" r="-3722" b="8276"/>
          <a:stretch/>
        </p:blipFill>
        <p:spPr>
          <a:xfrm>
            <a:off x="9128476" y="1811740"/>
            <a:ext cx="3070793" cy="46641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7" r="2" b="9670"/>
          <a:stretch/>
        </p:blipFill>
        <p:spPr>
          <a:xfrm>
            <a:off x="3218470" y="1811740"/>
            <a:ext cx="2783570" cy="4664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3" t="529" r="10784"/>
          <a:stretch/>
        </p:blipFill>
        <p:spPr>
          <a:xfrm rot="5400000">
            <a:off x="-612325" y="2759356"/>
            <a:ext cx="4664122" cy="27688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8" t="-2487" r="1866" b="-1"/>
          <a:stretch/>
        </p:blipFill>
        <p:spPr>
          <a:xfrm rot="5400000">
            <a:off x="5324975" y="2717382"/>
            <a:ext cx="4664125" cy="285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2790" y="133222"/>
            <a:ext cx="10515600" cy="1057276"/>
          </a:xfrm>
          <a:ln w="762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УРОКИ ДЛЯ МАМЫ И РЕБЕНКА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732" y="4269261"/>
            <a:ext cx="4731658" cy="233997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-1" b="1347"/>
          <a:stretch/>
        </p:blipFill>
        <p:spPr>
          <a:xfrm>
            <a:off x="1113754" y="1575111"/>
            <a:ext cx="4200911" cy="23084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r="-649" b="46"/>
          <a:stretch/>
        </p:blipFill>
        <p:spPr>
          <a:xfrm>
            <a:off x="1113754" y="4269261"/>
            <a:ext cx="4285397" cy="23388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r="9789" b="-143"/>
          <a:stretch/>
        </p:blipFill>
        <p:spPr>
          <a:xfrm>
            <a:off x="6676732" y="1575111"/>
            <a:ext cx="4731659" cy="233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33115"/>
            <a:ext cx="10515600" cy="1013297"/>
          </a:xfrm>
          <a:ln w="762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ЛОГОТРЕНИНГИ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7" r="4315" b="17692"/>
          <a:stretch/>
        </p:blipFill>
        <p:spPr>
          <a:xfrm>
            <a:off x="8789158" y="3589362"/>
            <a:ext cx="3125337" cy="3095981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t="-3022" r="25094" b="1"/>
          <a:stretch/>
        </p:blipFill>
        <p:spPr>
          <a:xfrm rot="5400000">
            <a:off x="8181910" y="1385568"/>
            <a:ext cx="2833974" cy="28796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6" t="831" r="6072" b="-1"/>
          <a:stretch/>
        </p:blipFill>
        <p:spPr>
          <a:xfrm rot="5400000">
            <a:off x="-1008415" y="2496547"/>
            <a:ext cx="4681185" cy="24217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40" r="-1890" b="19028"/>
          <a:stretch/>
        </p:blipFill>
        <p:spPr>
          <a:xfrm>
            <a:off x="2663588" y="1407780"/>
            <a:ext cx="5374943" cy="468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437697"/>
            <a:ext cx="10515600" cy="1057276"/>
          </a:xfrm>
          <a:ln w="762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УЧИМСЯ ПРАВИЛЬНО И КРАСИВО ГОВОРИТЬ ДОМА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t="513" r="14083" b="-1"/>
          <a:stretch/>
        </p:blipFill>
        <p:spPr>
          <a:xfrm rot="5400000">
            <a:off x="-344911" y="2307772"/>
            <a:ext cx="4938684" cy="3819372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1056" r="13290" b="4587"/>
          <a:stretch/>
        </p:blipFill>
        <p:spPr>
          <a:xfrm rot="5400000">
            <a:off x="7588850" y="2307771"/>
            <a:ext cx="4938685" cy="3819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4" t="-130" r="20388" b="-1239"/>
          <a:stretch/>
        </p:blipFill>
        <p:spPr>
          <a:xfrm rot="5400000">
            <a:off x="3621971" y="2307773"/>
            <a:ext cx="4938683" cy="38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9" t="6443" r="8867" b="1671"/>
          <a:stretch/>
        </p:blipFill>
        <p:spPr>
          <a:xfrm>
            <a:off x="2744934" y="1258760"/>
            <a:ext cx="3275462" cy="31662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57" y="521421"/>
            <a:ext cx="2603735" cy="413246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4678" y="148541"/>
            <a:ext cx="10515600" cy="1057276"/>
          </a:xfrm>
          <a:ln w="762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ДИАЛОГ С СЕМЬЁЙ «ТЕЛЕФОН ДОВЕРИЯ»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65" y="4299709"/>
            <a:ext cx="4244454" cy="24279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t="-852" r="13901" b="1"/>
          <a:stretch/>
        </p:blipFill>
        <p:spPr>
          <a:xfrm rot="5400000">
            <a:off x="7588327" y="2353037"/>
            <a:ext cx="5387396" cy="336189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206" r="27868" b="723"/>
          <a:stretch/>
        </p:blipFill>
        <p:spPr>
          <a:xfrm rot="5400000">
            <a:off x="-355814" y="1778828"/>
            <a:ext cx="4173408" cy="313327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-4361" r="20519" b="1"/>
          <a:stretch/>
        </p:blipFill>
        <p:spPr>
          <a:xfrm rot="5400000">
            <a:off x="1304072" y="3066302"/>
            <a:ext cx="2967726" cy="43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79639"/>
            <a:ext cx="10515600" cy="1057276"/>
          </a:xfrm>
          <a:ln w="762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«ЛОГОПЕДИЧЕСКАЯ СТРАНИЧКА»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3" t="-4052" r="17921"/>
          <a:stretch/>
        </p:blipFill>
        <p:spPr>
          <a:xfrm rot="5400000">
            <a:off x="5187017" y="2527700"/>
            <a:ext cx="4628400" cy="326763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t="4397" r="16067" b="-598"/>
          <a:stretch/>
        </p:blipFill>
        <p:spPr>
          <a:xfrm>
            <a:off x="141194" y="1847317"/>
            <a:ext cx="5533465" cy="462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15966" r="1950" b="1445"/>
          <a:stretch/>
        </p:blipFill>
        <p:spPr>
          <a:xfrm>
            <a:off x="7189695" y="3514754"/>
            <a:ext cx="5002305" cy="29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48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РОДИТЕЛЬСКИЕ СОБРАНИЯ</vt:lpstr>
      <vt:lpstr>ИНДИВИДУАЛЬНЫЕ КОНСУЛЬТАЦИИ</vt:lpstr>
      <vt:lpstr> ЛОГОПЕДИЧЕСКАЯ РАЗМИНКА </vt:lpstr>
      <vt:lpstr>УРОКИ ДЛЯ МАМЫ И РЕБЕНКА</vt:lpstr>
      <vt:lpstr>ЛОГОТРЕНИНГИ</vt:lpstr>
      <vt:lpstr>УЧИМСЯ ПРАВИЛЬНО И КРАСИВО ГОВОРИТЬ ДОМА</vt:lpstr>
      <vt:lpstr>ДИАЛОГ С СЕМЬЁЙ «ТЕЛЕФОН ДОВЕРИЯ» </vt:lpstr>
      <vt:lpstr>«ЛОГОПЕДИЧЕСКАЯ СТРАНИЧКА»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27</cp:revision>
  <dcterms:created xsi:type="dcterms:W3CDTF">2022-11-20T19:58:46Z</dcterms:created>
  <dcterms:modified xsi:type="dcterms:W3CDTF">2023-03-28T08:54:15Z</dcterms:modified>
</cp:coreProperties>
</file>