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E7D3-C638-42BC-924D-21DB6077DA3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E37C-A4D4-4145-A83E-06A633C55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ПО ИННОВАЦИОННЫМ ПРАКТИКАМ СОЗДАНИЯ ВОСПИТЫВАЮЩЕЙ КУЛЬТУРНОЙ СРЕДЫ В ОБРАЗОВАТЕЛЬНЫХ ОРГАНИЗАЦИЯХ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Лучшая модель воспитывающей культурной среды на уровне дошкольного образования по патриотическому воспитанию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Краснодарский край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индекс 352240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г.Новокубанск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ул.Парковая 2 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Общая численность обучающихся, участвующих в реализации модели- 250 детей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проекта- Третьякова Людмила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Петровна,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Авилова Галина Олеговна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8918 333 24 52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nvk-kazachok@yandex.ru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Эффективность модели по патриотическому воспитанию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Было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детей- низкий показатель сформированности компонентов основ патриотизма;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Низкий уровень компетентности в вопросах формирования основ патриотизма у родителей 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Несовершенная система оценки качества образования по определению уровня сформированности основ патриотизма у детей дошкольного возраста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09711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Показатель уровня сформированности компонентов основ патриотизма у дошкольников имеет устойчивую динамику развития, о чем свидетельствует мониторинг качества образования по данному направлению.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Созданы оптимальные условия (программно-методические -банк методических разработок по данному направлению; кадровые, материально-технические) для повышения качества образования по вопросам развития патриотического воспитания детей дошкольного возраста.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 и родители(законные представители) активно вовлекаются в деятельность, что способствует повышению компетентности в результате практической деятельности.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32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Кадровое обеспечение МДОАУ №10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педагогами были проведены: педагогический совет, семинары-практикумы, консультации по организации родительских встреч в нетрадиционной форме, мастер-классы;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педагоги участвуют в семинарах,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конференциях по патриотическому воспитанию дошкольников.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 2020-2021 год 12 педагогов прошли курсы повышения квалификации по теме «Основы патриотического воспитания дошкольников в ДОУ»,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8 педагогов  участвовали в районной конференции «Как воспитать гражданина своей Родины ?»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484784"/>
            <a:ext cx="2448272" cy="15841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Модель патриотического воспитания МДОАУ №10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24128" y="2420888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1988840"/>
            <a:ext cx="237626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с другими центрами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музей, библиотека, спортивная, художественная, музыкальная школы,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рос.гвардия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580112" y="1484784"/>
            <a:ext cx="576064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228184" y="260648"/>
            <a:ext cx="216024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окружающей среды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оформление холлов, рекреаций, групповых помещений)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652120" y="3140968"/>
            <a:ext cx="7200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788024" y="4149080"/>
            <a:ext cx="223224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 переподготовка кадров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(курсы повышения, форумы,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563888" y="3068960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907704" y="4149080"/>
            <a:ext cx="2736304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детей в разных видах деятельности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игровой, музыкальной, изобразительной, познавательно- исследовательской,  двигательной)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483768" y="2492896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79512" y="1916832"/>
            <a:ext cx="237626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просвещение родителей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 родительские собрания, конференции,  консультации, совместное участие в конкурсах, акции)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2915816" y="1412776"/>
            <a:ext cx="36004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11560" y="260648"/>
            <a:ext cx="2088232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Позиционирование деятельности ДОУ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 новости сайта, районная газета, конференции, семинары, конкурсы)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120680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6632"/>
            <a:ext cx="78488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формирования культурной среды по патриотическому воспитанию детей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3968" y="90872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124744"/>
            <a:ext cx="705678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расширения связей ребенка с окружающим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628800"/>
            <a:ext cx="7056784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приоритетности регионального культурного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204864"/>
            <a:ext cx="705678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опоры на эмоционально – чувственную сферу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708920"/>
            <a:ext cx="705678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«Позитивный центризм»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(усвоение ребенком знаний, наиболее актуальных для его возраста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3429000"/>
            <a:ext cx="705678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Непрерывность, преемственность и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интегративность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077072"/>
            <a:ext cx="71287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Дифференцированный подход к каждому ребенку с учетом его психологических особенностей, возможностей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797152"/>
            <a:ext cx="71287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Рациональное сочетание разных видов детской деятельности, адекватный возрасту баланс интеллектуальных, эмоциональных и двигательных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нагрузок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5661248"/>
            <a:ext cx="705678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6165304"/>
            <a:ext cx="705678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Развивающий характер обучения, основанный на детской активности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64488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6693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Функционирование модели воспитывающей культурной среды по патриотическому воспитанию в  МДОАУ №10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Целью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реализации модели является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формирование основ патриотизма у детей дошкольного возраста.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340767"/>
          <a:ext cx="9036496" cy="571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444208"/>
              </a:tblGrid>
              <a:tr h="650916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</a:tr>
              <a:tr h="83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Координация работы с другими центрами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местным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музеем, детской библиотекой, художественной, спортивной, музыкальной школами. Совместные выставки,  экскурсии,  развлекательные и игровые программы.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3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и переподготовка кадров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по профилю, форумы,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в конференциях по патриотическому воспитанию, темы самообразования по профилю.</a:t>
                      </a:r>
                      <a:endParaRPr lang="ru-RU" sz="1400" dirty="0"/>
                    </a:p>
                  </a:txBody>
                  <a:tcPr/>
                </a:tc>
              </a:tr>
              <a:tr h="9100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Патриотическое просвещение родителей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собрания, конференции,  консультации, совместное участие в конкурсах, акции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совместные экскурсии в музей.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8058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окружающей среды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территории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детского сада,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холлов, рекреаций, групповых помещений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символами государства, нашего края, выставки, экспозиции к праздникам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Позиционирование деятельности ДОУ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Освещение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овости на сайте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ДОУ, в социальных сетях,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газете, проведение и участие в конференциях, семинары, конкурсы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0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Патриотическое воспитание детей в разных видах деятельности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Музыкальная (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концерты, праздники ), изобразительная ( выставки рисунков), познавательно- исследовательская ( проекты,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экускурсии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двигательная ( подвижные народные игры, эстафеты), восприятие художественной литературы, игровая 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3264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 в ДОУ по патриотическому воспитанию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Дом\Desktop\фото патриотичесоке воспитание\IMG_20210924_141912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9"/>
            <a:ext cx="367538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esktop\фото патриотичесоке воспитание\IMG_20210924_141844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08720"/>
            <a:ext cx="340880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786~1\AppData\Local\Temp\Rar$DI02.094\IMG_20210927_165022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803915" cy="2852936"/>
          </a:xfrm>
          <a:prstGeom prst="rect">
            <a:avLst/>
          </a:prstGeom>
          <a:noFill/>
        </p:spPr>
      </p:pic>
      <p:pic>
        <p:nvPicPr>
          <p:cNvPr id="9" name="Рисунок 8" descr="C:\Users\Дом\Desktop\фото патриотичесоке воспитание\IMG_20210924_141937_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861048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Событийное и информационное обеспечение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по гражданско-патриотическому воспитанию организована по трем направлениям (блокам)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47664" y="1628800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5536" y="2276872"/>
            <a:ext cx="2592288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Ознакомление с предметами ближайшего окружения.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Экскурсии по окрестностям детского сада, посещения музея, детской библиотеки, тематические занятия, беседы о семейных праздниках </a:t>
            </a: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16016" y="1772816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35896" y="2420888"/>
            <a:ext cx="2520280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Ознакомление с </a:t>
            </a:r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r>
              <a:rPr lang="ru-RU" sz="1400" b="1" i="1" dirty="0" smtClean="0"/>
              <a:t>Ознакомление с явлениями</a:t>
            </a:r>
          </a:p>
          <a:p>
            <a:pPr algn="ctr"/>
            <a:r>
              <a:rPr lang="ru-RU" sz="1400" b="1" i="1" dirty="0" smtClean="0"/>
              <a:t>общественной жизни:</a:t>
            </a:r>
          </a:p>
          <a:p>
            <a:pPr algn="ctr">
              <a:buFontTx/>
              <a:buChar char="-"/>
            </a:pPr>
            <a:r>
              <a:rPr lang="ru-RU" sz="1400" b="1" i="1" dirty="0" smtClean="0"/>
              <a:t>Праздники : День Победы, День Защитника Отечества, 8 марта, День образования </a:t>
            </a:r>
            <a:r>
              <a:rPr lang="ru-RU" sz="1400" b="1" i="1" dirty="0"/>
              <a:t>К</a:t>
            </a:r>
            <a:r>
              <a:rPr lang="ru-RU" sz="1400" b="1" i="1" dirty="0" smtClean="0"/>
              <a:t>раснодарского края;</a:t>
            </a:r>
          </a:p>
          <a:p>
            <a:pPr algn="ctr">
              <a:buFontTx/>
              <a:buChar char="-"/>
            </a:pPr>
            <a:r>
              <a:rPr lang="ru-RU" sz="1400" b="1" i="1" dirty="0" smtClean="0"/>
              <a:t>- акции «Бессмертный полк», «Сады Победы», «Голубь мира»</a:t>
            </a:r>
          </a:p>
          <a:p>
            <a:pPr algn="ctr">
              <a:buFontTx/>
              <a:buChar char="-"/>
            </a:pPr>
            <a:r>
              <a:rPr lang="ru-RU" b="1" i="1" dirty="0" smtClean="0"/>
              <a:t>«</a:t>
            </a:r>
            <a:r>
              <a:rPr lang="ru-RU" sz="1400" b="1" i="1" dirty="0" smtClean="0"/>
              <a:t>Акция доброты» по изготовлению открыток для ветеранов; Акция «Сирень 45- го»; мероприятия ко дню матери; День семьи любви и верности; День космонавтики.</a:t>
            </a:r>
          </a:p>
          <a:p>
            <a:pPr algn="ctr">
              <a:buFontTx/>
              <a:buChar char="-"/>
            </a:pPr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596336" y="1700808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44208" y="2564904"/>
            <a:ext cx="2448272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Ознакомление с природой (экологическое</a:t>
            </a:r>
            <a:r>
              <a:rPr lang="ru-RU" sz="1400" dirty="0" smtClean="0"/>
              <a:t>, </a:t>
            </a:r>
            <a:r>
              <a:rPr lang="ru-RU" sz="1400" b="1" i="1" dirty="0" smtClean="0"/>
              <a:t>трудовое воспитание)</a:t>
            </a:r>
          </a:p>
          <a:p>
            <a:pPr algn="ctr"/>
            <a:r>
              <a:rPr lang="ru-RU" sz="1400" b="1" i="1" dirty="0" smtClean="0"/>
              <a:t>-Акции «</a:t>
            </a:r>
            <a:r>
              <a:rPr lang="ru-RU" sz="1400" b="1" i="1" dirty="0"/>
              <a:t>П</a:t>
            </a:r>
            <a:r>
              <a:rPr lang="ru-RU" sz="1400" b="1" i="1" dirty="0" smtClean="0"/>
              <a:t>оможем птицам»</a:t>
            </a:r>
          </a:p>
          <a:p>
            <a:pPr algn="ctr"/>
            <a:r>
              <a:rPr lang="ru-RU" sz="1400" b="1" i="1" dirty="0" smtClean="0"/>
              <a:t>«Сдай макулатуру- спаси- дерево»;</a:t>
            </a:r>
          </a:p>
          <a:p>
            <a:pPr algn="ctr"/>
            <a:r>
              <a:rPr lang="ru-RU" sz="1400" b="1" i="1" dirty="0" smtClean="0"/>
              <a:t>День птиц ;</a:t>
            </a:r>
          </a:p>
          <a:p>
            <a:pPr algn="ctr"/>
            <a:endParaRPr lang="ru-RU" sz="1400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работы учащихся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воспитанники ежегодно становятся лауреатами и победителями творческих патриотических конкурсах.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432560"/>
          <a:ext cx="81369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240360"/>
              </a:tblGrid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2020-2021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 детский экологический конкур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«Зеленая планета»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призеров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лауреата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заочный конкурс «Голубь мира»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Краевая акция «Каждой пичужке- кормушка»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Краевая акция  «Чистые берега»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акция «Сад памяти»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Краевая акция «Спасибо деду за победу»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Призер, победитель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«Давайте вспомним про победу»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призера, 10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урок Победы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конкурс «Великой Победе посвящается..»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коллектива МДОАУ №10 с социальными партнерами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МДОАУ сотрудничает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 краеведческим музеем,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 детской библиотекой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 художественной школой.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WP_20170126_10_37_17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857625" cy="2169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Дом\Desktop\фото группа 9\по чтению\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3482975" cy="2612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G:\IMG_66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76573"/>
            <a:ext cx="3873500" cy="258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Desktop\cvety-sonyashnik-podsolnuh-ne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семинары-практикумы, родительские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гостиные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«Я и моя семья в роли семейных летописцев», тематическая неделя «Азбука семейных ценностей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папки-передвижки «Моя семья», фотомонтажи: «Из жизни группы», «Моя бабушка лучше всех», «Мама и я, счастливые мгновения».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семейные и групповые альбомы «Наша жизнь день за днем», семейный вернисаж «Семья — здоровый образ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акции, участие в проектах,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совместные экскурсии «Любимые уголки нашего города», «Славное прошлое».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выставки совместного творчества с родителями: «Во поле березонька стояла», «Чудеса детей из ненужных вещей», «Природа и фантазия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мини-музей «Моя малая родина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E786~1\AppData\Local\Temp\Rar$DI11.558\PHOTO-2021-06-24-11-37-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3076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85F48F4-9A19-49C8-95D0-4E6DA1E7B8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15586"/>
          <a:stretch/>
        </p:blipFill>
        <p:spPr>
          <a:xfrm>
            <a:off x="4716016" y="3789040"/>
            <a:ext cx="3048915" cy="27032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675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ВСЕРОССИЙСКИЙ КОНКУРС ПО ИННОВАЦИОННЫМ ПРАКТИКАМ СОЗДАНИЯ ВОСПИТЫВАЮЩЕЙ КУЛЬТУРНОЙ СРЕДЫ В ОБРАЗОВАТЕЛЬНЫХ ОРГАНИЗАЦИЯХ  Лучшая модель воспитывающей культурной среды на уровне дошкольного образования по патриотическому воспитанию   Краснодарский край  индекс 352240 г.Новокубанск ул.Парковая 2 А Общая численность обучающихся, участвующих в реализации модели- 250 детей Руководители проекта- Третьякова Людмила Петровна, Авилова Галина Олеговна 8918 333 24 52 nvk-kazachok@yandex.ru   </vt:lpstr>
      <vt:lpstr>Слайд 2</vt:lpstr>
      <vt:lpstr>Слайд 3</vt:lpstr>
      <vt:lpstr>Функционирование модели воспитывающей культурной среды по патриотическому воспитанию в  МДОАУ №10 Целью реализации модели является - формирование основ патриотизма у детей дошкольного возраста.                  </vt:lpstr>
      <vt:lpstr>Предметно-пространственная среда в ДОУ по патриотическому воспитанию              </vt:lpstr>
      <vt:lpstr>Событийное и информационное обеспечение  Работа по гражданско-патриотическому воспитанию организована по трем направлениям (блокам)                  </vt:lpstr>
      <vt:lpstr>Творческие работы учащихся Наши воспитанники ежегодно становятся лауреатами и победителями творческих патриотических конкурсах.              </vt:lpstr>
      <vt:lpstr>  Взаимодействие коллектива МДОАУ №10 с социальными партнерами МДОАУ сотрудничает -  с краеведческим музеем, - с детской библиотекой - с художественной школой.            </vt:lpstr>
      <vt:lpstr>       Взаимодействие с родителями семинары-практикумы, родительские гостиные «Я и моя семья в роли семейных летописцев», тематическая неделя «Азбука семейных ценностей»; папки-передвижки «Моя семья», фотомонтажи: «Из жизни группы», «Моя бабушка лучше всех», «Мама и я, счастливые мгновения». семейные и групповые альбомы «Наша жизнь день за днем», семейный вернисаж «Семья — здоровый образ жизни. Совместные акции, участие в проектах, совместные экскурсии «Любимые уголки нашего города», «Славное прошлое». выставки совместного творчества с родителями: «Во поле березонька стояла», «Чудеса детей из ненужных вещей», «Природа и фантазия»; мини-музей «Моя малая родина».          </vt:lpstr>
      <vt:lpstr>Эффективность модели по патриотическому воспитанию </vt:lpstr>
      <vt:lpstr>           Кадровое обеспечение МДОАУ №10   С педагогами были проведены: педагогический совет, семинары-практикумы, консультации по организации родительских встреч в нетрадиционной форме, мастер-классы; педагоги участвуют в семинарах, вебинарах, конференциях по патриотическому воспитанию дошкольников. За 2020-2021 год 12 педагогов прошли курсы повышения квалификации по теме «Основы патриотического воспитания дошкольников в ДОУ»,  8 педагогов  участвовали в районной конференции «Как воспитать гражданина своей Родины ?»        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Краснодарский край  Краснодарский край  индекс 352240 г.Новокубанск ул.Парковая 2 А Общая численность обучающихся, участвующих в реализации модели- 250 Руководитель проекта- Третьякова Людмила Петровна 8918 333 24 52 nvk-kazachok@yandex.ru</dc:title>
  <dc:creator>Дом</dc:creator>
  <cp:lastModifiedBy>Дом</cp:lastModifiedBy>
  <cp:revision>57</cp:revision>
  <dcterms:created xsi:type="dcterms:W3CDTF">2021-09-19T08:15:21Z</dcterms:created>
  <dcterms:modified xsi:type="dcterms:W3CDTF">2021-09-29T17:30:14Z</dcterms:modified>
</cp:coreProperties>
</file>