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Черанева Л.Л. педагог-психолог\ДОКУМЕНТЫ ПСИХОЛОГА\Развивающие ИГРЫ\Пособие Звоночки\1610217780_23-p-fon-dlya-prezentatsii-po-logopedi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Дидактическое пособие </a:t>
            </a:r>
            <a:r>
              <a:rPr lang="ru-RU" b="1" dirty="0" smtClean="0">
                <a:solidFill>
                  <a:srgbClr val="FFC000"/>
                </a:solidFill>
                <a:latin typeface="Garamond" pitchFamily="18" charset="0"/>
              </a:rPr>
              <a:t>«Звоночки»</a:t>
            </a:r>
            <a:endParaRPr lang="ru-RU" b="1" dirty="0">
              <a:solidFill>
                <a:srgbClr val="FFC000"/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013176"/>
            <a:ext cx="5760640" cy="130093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Автор: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Людмила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Леонидовна Черанева, педагог-психолог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МАДОУ «Нижнетавдинский детский сад «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Колосок»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6064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aramond" pitchFamily="18" charset="0"/>
              </a:rPr>
              <a:t>Конкурс «Многофункциональные дидактические пособия для обучения дошкольников»</a:t>
            </a:r>
            <a:endParaRPr lang="ru-RU" b="1" dirty="0">
              <a:latin typeface="Garamond" pitchFamily="18" charset="0"/>
            </a:endParaRPr>
          </a:p>
        </p:txBody>
      </p:sp>
      <p:pic>
        <p:nvPicPr>
          <p:cNvPr id="6" name="Рисунок 5" descr="C:\Users\1\Desktop\Черанева Л.Л. педагог-психолог\ДОКУМЕНТЫ ПСИХОЛОГА\Развивающие ИГРЫ\Пособие Звоночки\IMG_20230217_1345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4778276" cy="22866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90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Черанева Л.Л. педагог-психолог\ДОКУМЕНТЫ ПСИХОЛОГА\Развивающие ИГРЫ\Пособие Звоночки\1610217780_23-p-fon-dlya-prezentatsii-po-logopedi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4096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Цель и задачи</a:t>
            </a:r>
            <a:endParaRPr lang="ru-RU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787208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ea typeface="Calibri"/>
                <a:cs typeface="Times New Roman"/>
              </a:rPr>
              <a:t>Цель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ea typeface="Calibri"/>
                <a:cs typeface="Times New Roman"/>
              </a:rPr>
              <a:t> – развитие познавательных процессов детей дошкольного возраста.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Garamond" pitchFamily="18" charset="0"/>
                <a:ea typeface="Calibri"/>
                <a:cs typeface="Times New Roman"/>
              </a:rPr>
              <a:t> </a:t>
            </a:r>
            <a:endParaRPr lang="ru-RU" sz="2400" dirty="0">
              <a:latin typeface="Garamond" pitchFamily="18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Garamond" pitchFamily="18" charset="0"/>
                <a:ea typeface="Calibri"/>
                <a:cs typeface="Times New Roman"/>
              </a:rPr>
              <a:t>Задачи: </a:t>
            </a:r>
            <a:endParaRPr lang="ru-RU" sz="2400" dirty="0">
              <a:latin typeface="Garamond" pitchFamily="18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Garamond" pitchFamily="18" charset="0"/>
                <a:ea typeface="Calibri"/>
                <a:cs typeface="Times New Roman"/>
              </a:rPr>
              <a:t>развитие межполушарного взаимодействия;</a:t>
            </a:r>
            <a:endParaRPr lang="ru-RU" sz="2400" dirty="0">
              <a:latin typeface="Garamond" pitchFamily="18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Garamond" pitchFamily="18" charset="0"/>
                <a:ea typeface="Calibri"/>
                <a:cs typeface="Times New Roman"/>
              </a:rPr>
              <a:t>закрепление ориентировки в пространстве;</a:t>
            </a:r>
            <a:endParaRPr lang="ru-RU" sz="2400" dirty="0">
              <a:latin typeface="Garamond" pitchFamily="18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Garamond" pitchFamily="18" charset="0"/>
                <a:ea typeface="Calibri"/>
                <a:cs typeface="Times New Roman"/>
              </a:rPr>
              <a:t>развитие памяти;</a:t>
            </a:r>
            <a:endParaRPr lang="ru-RU" sz="2400" dirty="0">
              <a:latin typeface="Garamond" pitchFamily="18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Garamond" pitchFamily="18" charset="0"/>
                <a:ea typeface="Calibri"/>
                <a:cs typeface="Times New Roman"/>
              </a:rPr>
              <a:t>развитие переключения внимания;</a:t>
            </a:r>
            <a:endParaRPr lang="ru-RU" sz="2400" dirty="0">
              <a:latin typeface="Garamond" pitchFamily="18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Garamond" pitchFamily="18" charset="0"/>
                <a:ea typeface="Calibri"/>
                <a:cs typeface="Times New Roman"/>
              </a:rPr>
              <a:t>закрепление знаний об окружающем мире.</a:t>
            </a:r>
            <a:endParaRPr lang="ru-RU" sz="2400" dirty="0">
              <a:latin typeface="Garamond" pitchFamily="18" charset="0"/>
              <a:ea typeface="Calibri"/>
              <a:cs typeface="Times New Roman"/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Черанева Л.Л. педагог-психолог\ДОКУМЕНТЫ ПСИХОЛОГА\Развивающие ИГРЫ\Пособие Звоночки\1610217780_23-p-fon-dlya-prezentatsii-po-logopedi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Условия реализации</a:t>
            </a:r>
            <a:endParaRPr lang="ru-RU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Garamond" pitchFamily="18" charset="0"/>
              </a:rPr>
              <a:t>Стимульный материал: </a:t>
            </a:r>
            <a:r>
              <a:rPr lang="ru-RU" dirty="0">
                <a:latin typeface="Garamond" pitchFamily="18" charset="0"/>
              </a:rPr>
              <a:t>шаблоны ладошек разных цветов, шаблоны геометрических фигур разных цветов, картинки с изображением домашних животных, овощей и т.д., настольные звоночки.</a:t>
            </a:r>
          </a:p>
        </p:txBody>
      </p:sp>
      <p:pic>
        <p:nvPicPr>
          <p:cNvPr id="2051" name="Picture 3" descr="C:\Users\1\Desktop\Черанева Л.Л. педагог-психолог\ДОКУМЕНТЫ ПСИХОЛОГА\Развивающие ИГРЫ\Пособие Звоночки\IMG_20230217_134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16" y="3889679"/>
            <a:ext cx="3969967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Черанева Л.Л. педагог-психолог\ДОКУМЕНТЫ ПСИХОЛОГА\Развивающие ИГРЫ\Пособие Звоночки\1610217780_23-p-fon-dlya-prezentatsii-po-logopedi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Garamond" pitchFamily="18" charset="0"/>
              </a:rPr>
              <a:t>Условия 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7571184" cy="4525963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B050"/>
                </a:solidFill>
                <a:latin typeface="Garamond" pitchFamily="18" charset="0"/>
                <a:ea typeface="Calibri"/>
                <a:cs typeface="Times New Roman"/>
              </a:rPr>
              <a:t>Продолжительность игры:</a:t>
            </a:r>
            <a:r>
              <a:rPr lang="ru-RU" dirty="0">
                <a:solidFill>
                  <a:srgbClr val="00B050"/>
                </a:solidFill>
                <a:latin typeface="Garamond" pitchFamily="18" charset="0"/>
                <a:ea typeface="Calibri"/>
                <a:cs typeface="Times New Roman"/>
              </a:rPr>
              <a:t> 5-7 минут.</a:t>
            </a:r>
            <a:endParaRPr lang="ru-RU" sz="2400" dirty="0">
              <a:solidFill>
                <a:srgbClr val="00B050"/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  <a:ea typeface="Calibri"/>
                <a:cs typeface="Times New Roman"/>
              </a:rPr>
              <a:t>Форма проведения: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  <a:ea typeface="Calibri"/>
                <a:cs typeface="Times New Roman"/>
              </a:rPr>
              <a:t> индивидуальная, в паре.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ea typeface="Calibri"/>
                <a:cs typeface="Times New Roman"/>
              </a:rPr>
              <a:t>Возрастная категория: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ea typeface="Calibri"/>
                <a:cs typeface="Times New Roman"/>
              </a:rPr>
              <a:t> дети среднего, старшего, подготовительного звена с ОВЗ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Garamond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Черанева Л.Л. педагог-психолог\ДОКУМЕНТЫ ПСИХОЛОГА\Развивающие ИГРЫ\Пособие Звоночки\1610217780_23-p-fon-dlya-prezentatsii-po-logopedi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Инструкция</a:t>
            </a:r>
            <a:endParaRPr lang="ru-RU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036302"/>
            <a:ext cx="7571184" cy="48409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Garamond" pitchFamily="18" charset="0"/>
              </a:rPr>
              <a:t>Ребенок работает двумя руками </a:t>
            </a:r>
            <a:r>
              <a:rPr lang="ru-RU" b="1" dirty="0">
                <a:latin typeface="Garamond" pitchFamily="18" charset="0"/>
              </a:rPr>
              <a:t>одновременно</a:t>
            </a:r>
            <a:r>
              <a:rPr lang="ru-RU" dirty="0">
                <a:latin typeface="Garamond" pitchFamily="18" charset="0"/>
              </a:rPr>
              <a:t>, выполняя инструкцию педагог-психолога, например, «Желтая ладошка, зеленый звоночек» - ребенок одну руку кладет на ладошку нужного цвета, второй – звонит в звонок нужного цвета. Далее ребенку даются другие команды. Задания могут меняться (меняются шаблоны) и усложняться. </a:t>
            </a:r>
          </a:p>
        </p:txBody>
      </p:sp>
    </p:spTree>
    <p:extLst>
      <p:ext uri="{BB962C8B-B14F-4D97-AF65-F5344CB8AC3E}">
        <p14:creationId xmlns:p14="http://schemas.microsoft.com/office/powerpoint/2010/main" val="4114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Черанева Л.Л. педагог-психолог\ДОКУМЕНТЫ ПСИХОЛОГА\Развивающие ИГРЫ\Пособие Звоночки\1610217780_23-p-fon-dlya-prezentatsii-po-logopedi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Черанева Л.Л. педагог-психолог\ДОКУМЕНТЫ ПСИХОЛОГА\Развивающие ИГРЫ\Пособие Звоночки\IMG_20230227_091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300658"/>
            <a:ext cx="5563633" cy="31283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Черанева Л.Л. педагог-психолог\ДОКУМЕНТЫ ПСИХОЛОГА\Развивающие ИГРЫ\Пособие Звоночки\IMG_20230221_105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37" y="3573017"/>
            <a:ext cx="5364412" cy="30163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7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Черанева Л.Л. педагог-психолог\ДОКУМЕНТЫ ПСИХОЛОГА\Развивающие ИГРЫ\Пособие Звоночки\1610217780_23-p-fon-dlya-prezentatsii-po-logopedi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0" name="Picture 2" descr="http://pristor.ru/wp-content/uploads/2018/05/%D0%9A%D1%80%D0%B0%D1%81%D0%B8%D0%B2%D1%8B%D0%B5-%D0%BA%D0%B0%D1%80%D1%82%D0%B8%D0%BD%D0%BA%D0%B8-%D0%A1%D0%BF%D0%B0%D1%81%D0%B8%D0%B1%D0%BE-%D0%B7%D0%B0-%D0%B2%D0%BD%D0%B8%D0%BC%D0%B0%D0%BD%D0%B8%D0%B5-%D0%B4%D0%BB%D1%8F-%D0%BF%D1%80%D0%B5%D0%B7%D0%B5%D0%BD%D1%82%D0%B0%D1%86%D0%B8%D0%B8-%D1%81%D0%B1%D0%BE%D1%80%D0%BA%D0%B0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" y="-74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4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156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Дидактическое пособие «Звоночки»</vt:lpstr>
      <vt:lpstr>Цель и задачи</vt:lpstr>
      <vt:lpstr>Условия реализации</vt:lpstr>
      <vt:lpstr>Условия реализации</vt:lpstr>
      <vt:lpstr>Инструкция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 «Звоночки»</dc:title>
  <dc:creator>1</dc:creator>
  <cp:lastModifiedBy>1</cp:lastModifiedBy>
  <cp:revision>5</cp:revision>
  <dcterms:created xsi:type="dcterms:W3CDTF">2023-02-17T09:02:35Z</dcterms:created>
  <dcterms:modified xsi:type="dcterms:W3CDTF">2023-02-27T05:41:37Z</dcterms:modified>
</cp:coreProperties>
</file>